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7EE22D21_173C35D.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handoutMasterIdLst>
    <p:handoutMasterId r:id="rId43"/>
  </p:handoutMasterIdLst>
  <p:sldIdLst>
    <p:sldId id="265" r:id="rId5"/>
    <p:sldId id="2128751775" r:id="rId6"/>
    <p:sldId id="2128751905" r:id="rId7"/>
    <p:sldId id="2128751882" r:id="rId8"/>
    <p:sldId id="2147473441" r:id="rId9"/>
    <p:sldId id="2147473440" r:id="rId10"/>
    <p:sldId id="2147473452" r:id="rId11"/>
    <p:sldId id="2147473477" r:id="rId12"/>
    <p:sldId id="2147473498" r:id="rId13"/>
    <p:sldId id="2147473507" r:id="rId14"/>
    <p:sldId id="2147473510" r:id="rId15"/>
    <p:sldId id="2147473511" r:id="rId16"/>
    <p:sldId id="2147473512" r:id="rId17"/>
    <p:sldId id="2147473513" r:id="rId18"/>
    <p:sldId id="2147473483" r:id="rId19"/>
    <p:sldId id="2147473478" r:id="rId20"/>
    <p:sldId id="2147473484" r:id="rId21"/>
    <p:sldId id="2147473509" r:id="rId22"/>
    <p:sldId id="2147473503" r:id="rId23"/>
    <p:sldId id="2147473487" r:id="rId24"/>
    <p:sldId id="2147473479" r:id="rId25"/>
    <p:sldId id="2147473492" r:id="rId26"/>
    <p:sldId id="2147473489" r:id="rId27"/>
    <p:sldId id="2147473494" r:id="rId28"/>
    <p:sldId id="2147473496" r:id="rId29"/>
    <p:sldId id="2147473481" r:id="rId30"/>
    <p:sldId id="2147473504" r:id="rId31"/>
    <p:sldId id="2147473491" r:id="rId32"/>
    <p:sldId id="2147473500" r:id="rId33"/>
    <p:sldId id="2147473506" r:id="rId34"/>
    <p:sldId id="2147473493" r:id="rId35"/>
    <p:sldId id="2147473505" r:id="rId36"/>
    <p:sldId id="2147473508" r:id="rId37"/>
    <p:sldId id="2147473502" r:id="rId38"/>
    <p:sldId id="2128751909" r:id="rId39"/>
    <p:sldId id="2147473501" r:id="rId40"/>
    <p:sldId id="2147473495" r:id="rId41"/>
  </p:sldIdLst>
  <p:sldSz cx="12192000" cy="6858000"/>
  <p:notesSz cx="7010400" cy="92964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5662AA-CF31-4D9D-F6E1-EAAACE3B0A37}" name="Sommers, Shanna" initials="SS" userId="S::shanna.sommers@lockton.com::fa22203e-1229-44c6-953b-2e8db8caf03e" providerId="AD"/>
  <p188:author id="{831779B2-3D17-FC94-0682-15E77DF8423A}" name="Franks, Clarissa" initials="FC" userId="S::Clarissa.Franks@lockton.com::398c9006-0e19-4e05-8b52-545fbf73d6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000000"/>
    <a:srgbClr val="FF2147"/>
    <a:srgbClr val="FFFFFF"/>
    <a:srgbClr val="868686"/>
    <a:srgbClr val="363636"/>
    <a:srgbClr val="3B3636"/>
    <a:srgbClr val="DAD8D8"/>
    <a:srgbClr val="A4A2A2"/>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457F32-8A4C-FB44-8941-FB89673BCC9A}" v="346" dt="2026-01-12T14:41:34.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7" autoAdjust="0"/>
    <p:restoredTop sz="89614" autoAdjust="0"/>
  </p:normalViewPr>
  <p:slideViewPr>
    <p:cSldViewPr>
      <p:cViewPr varScale="1">
        <p:scale>
          <a:sx n="116" d="100"/>
          <a:sy n="116" d="100"/>
        </p:scale>
        <p:origin x="1440" y="480"/>
      </p:cViewPr>
      <p:guideLst/>
    </p:cSldViewPr>
  </p:slideViewPr>
  <p:notesTextViewPr>
    <p:cViewPr>
      <p:scale>
        <a:sx n="1" d="1"/>
        <a:sy n="1" d="1"/>
      </p:scale>
      <p:origin x="0" y="0"/>
    </p:cViewPr>
  </p:notesTextViewPr>
  <p:notesViewPr>
    <p:cSldViewPr>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mers, Shanna" userId="S::shanna.sommers@lockton.com::fa22203e-1229-44c6-953b-2e8db8caf03e" providerId="AD" clId="Web-{189536F0-4F0E-2EE6-0AF2-FCB610E6E0E8}"/>
    <pc:docChg chg="mod">
      <pc:chgData name="Sommers, Shanna" userId="S::shanna.sommers@lockton.com::fa22203e-1229-44c6-953b-2e8db8caf03e" providerId="AD" clId="Web-{189536F0-4F0E-2EE6-0AF2-FCB610E6E0E8}" dt="2026-01-11T13:54:53.176" v="0"/>
      <pc:docMkLst>
        <pc:docMk/>
      </pc:docMkLst>
    </pc:docChg>
  </pc:docChgLst>
  <pc:docChgLst>
    <pc:chgData name="Ramadoss, Karthik" userId="c938b323-c9d5-4981-a1f9-dcc85c5d2bdf" providerId="ADAL" clId="{2C95A501-CB4B-5A58-973E-7B5F98E757F7}"/>
    <pc:docChg chg="undo redo custSel addSld delSld modSld sldOrd">
      <pc:chgData name="Ramadoss, Karthik" userId="c938b323-c9d5-4981-a1f9-dcc85c5d2bdf" providerId="ADAL" clId="{2C95A501-CB4B-5A58-973E-7B5F98E757F7}" dt="2026-01-12T14:41:34.302" v="8241"/>
      <pc:docMkLst>
        <pc:docMk/>
      </pc:docMkLst>
      <pc:sldChg chg="add">
        <pc:chgData name="Ramadoss, Karthik" userId="c938b323-c9d5-4981-a1f9-dcc85c5d2bdf" providerId="ADAL" clId="{2C95A501-CB4B-5A58-973E-7B5F98E757F7}" dt="2026-01-12T14:41:34.302" v="8241"/>
        <pc:sldMkLst>
          <pc:docMk/>
          <pc:sldMk cId="226972822" sldId="2128751775"/>
        </pc:sldMkLst>
      </pc:sldChg>
      <pc:sldChg chg="addSp modSp mod ord">
        <pc:chgData name="Ramadoss, Karthik" userId="c938b323-c9d5-4981-a1f9-dcc85c5d2bdf" providerId="ADAL" clId="{2C95A501-CB4B-5A58-973E-7B5F98E757F7}" dt="2026-01-09T23:24:48.380" v="2574" actId="1076"/>
        <pc:sldMkLst>
          <pc:docMk/>
          <pc:sldMk cId="3729718970" sldId="2128751882"/>
        </pc:sldMkLst>
        <pc:spChg chg="mod">
          <ac:chgData name="Ramadoss, Karthik" userId="c938b323-c9d5-4981-a1f9-dcc85c5d2bdf" providerId="ADAL" clId="{2C95A501-CB4B-5A58-973E-7B5F98E757F7}" dt="2026-01-09T20:44:21.956" v="1782" actId="20577"/>
          <ac:spMkLst>
            <pc:docMk/>
            <pc:sldMk cId="3729718970" sldId="2128751882"/>
            <ac:spMk id="2" creationId="{6A74E3F3-C7A5-8C42-F771-28BC8B154B1D}"/>
          </ac:spMkLst>
        </pc:spChg>
        <pc:spChg chg="mod">
          <ac:chgData name="Ramadoss, Karthik" userId="c938b323-c9d5-4981-a1f9-dcc85c5d2bdf" providerId="ADAL" clId="{2C95A501-CB4B-5A58-973E-7B5F98E757F7}" dt="2026-01-09T20:47:45.127" v="1963" actId="20577"/>
          <ac:spMkLst>
            <pc:docMk/>
            <pc:sldMk cId="3729718970" sldId="2128751882"/>
            <ac:spMk id="3" creationId="{A714D51D-4483-2D7F-2EB7-A2561721401C}"/>
          </ac:spMkLst>
        </pc:spChg>
        <pc:picChg chg="add mod">
          <ac:chgData name="Ramadoss, Karthik" userId="c938b323-c9d5-4981-a1f9-dcc85c5d2bdf" providerId="ADAL" clId="{2C95A501-CB4B-5A58-973E-7B5F98E757F7}" dt="2026-01-09T23:24:48.380" v="2574" actId="1076"/>
          <ac:picMkLst>
            <pc:docMk/>
            <pc:sldMk cId="3729718970" sldId="2128751882"/>
            <ac:picMk id="5" creationId="{E9BF419E-C63D-1C1D-ABCE-9C761AF7F468}"/>
          </ac:picMkLst>
        </pc:picChg>
      </pc:sldChg>
      <pc:sldChg chg="addSp delSp modSp mod ord setBg">
        <pc:chgData name="Ramadoss, Karthik" userId="c938b323-c9d5-4981-a1f9-dcc85c5d2bdf" providerId="ADAL" clId="{2C95A501-CB4B-5A58-973E-7B5F98E757F7}" dt="2026-01-09T23:20:29.351" v="2570" actId="1076"/>
        <pc:sldMkLst>
          <pc:docMk/>
          <pc:sldMk cId="24363869" sldId="2128751905"/>
        </pc:sldMkLst>
        <pc:spChg chg="mod">
          <ac:chgData name="Ramadoss, Karthik" userId="c938b323-c9d5-4981-a1f9-dcc85c5d2bdf" providerId="ADAL" clId="{2C95A501-CB4B-5A58-973E-7B5F98E757F7}" dt="2026-01-04T15:00:47.530" v="14" actId="20577"/>
          <ac:spMkLst>
            <pc:docMk/>
            <pc:sldMk cId="24363869" sldId="2128751905"/>
            <ac:spMk id="2" creationId="{8707C139-EC28-3EBA-B5A1-255555623464}"/>
          </ac:spMkLst>
        </pc:spChg>
        <pc:spChg chg="mod">
          <ac:chgData name="Ramadoss, Karthik" userId="c938b323-c9d5-4981-a1f9-dcc85c5d2bdf" providerId="ADAL" clId="{2C95A501-CB4B-5A58-973E-7B5F98E757F7}" dt="2026-01-04T15:01:32.057" v="99" actId="20577"/>
          <ac:spMkLst>
            <pc:docMk/>
            <pc:sldMk cId="24363869" sldId="2128751905"/>
            <ac:spMk id="9" creationId="{B0422F93-6730-089C-6CCF-727EF5AFAE89}"/>
          </ac:spMkLst>
        </pc:spChg>
        <pc:picChg chg="add mod">
          <ac:chgData name="Ramadoss, Karthik" userId="c938b323-c9d5-4981-a1f9-dcc85c5d2bdf" providerId="ADAL" clId="{2C95A501-CB4B-5A58-973E-7B5F98E757F7}" dt="2026-01-09T23:20:29.351" v="2570" actId="1076"/>
          <ac:picMkLst>
            <pc:docMk/>
            <pc:sldMk cId="24363869" sldId="2128751905"/>
            <ac:picMk id="12" creationId="{BC0FF610-A8B5-023E-DD60-D1DDCD1BE8D2}"/>
          </ac:picMkLst>
        </pc:picChg>
      </pc:sldChg>
      <pc:sldChg chg="ord">
        <pc:chgData name="Ramadoss, Karthik" userId="c938b323-c9d5-4981-a1f9-dcc85c5d2bdf" providerId="ADAL" clId="{2C95A501-CB4B-5A58-973E-7B5F98E757F7}" dt="2026-01-11T02:28:38.478" v="7078" actId="20578"/>
        <pc:sldMkLst>
          <pc:docMk/>
          <pc:sldMk cId="1561157172" sldId="2128751909"/>
        </pc:sldMkLst>
      </pc:sldChg>
      <pc:sldChg chg="modSp add mod ord modAnim">
        <pc:chgData name="Ramadoss, Karthik" userId="c938b323-c9d5-4981-a1f9-dcc85c5d2bdf" providerId="ADAL" clId="{2C95A501-CB4B-5A58-973E-7B5F98E757F7}" dt="2026-01-12T12:57:19.812" v="8004"/>
        <pc:sldMkLst>
          <pc:docMk/>
          <pc:sldMk cId="3045759461" sldId="2147473440"/>
        </pc:sldMkLst>
        <pc:spChg chg="mod">
          <ac:chgData name="Ramadoss, Karthik" userId="c938b323-c9d5-4981-a1f9-dcc85c5d2bdf" providerId="ADAL" clId="{2C95A501-CB4B-5A58-973E-7B5F98E757F7}" dt="2026-01-04T15:50:28.923" v="827" actId="1076"/>
          <ac:spMkLst>
            <pc:docMk/>
            <pc:sldMk cId="3045759461" sldId="2147473440"/>
            <ac:spMk id="8" creationId="{F06D4BF9-7FB9-9E39-9439-0F2383B34A3F}"/>
          </ac:spMkLst>
        </pc:spChg>
      </pc:sldChg>
      <pc:sldChg chg="addSp delSp modSp add mod ord setBg">
        <pc:chgData name="Ramadoss, Karthik" userId="c938b323-c9d5-4981-a1f9-dcc85c5d2bdf" providerId="ADAL" clId="{2C95A501-CB4B-5A58-973E-7B5F98E757F7}" dt="2026-01-11T02:11:30.345" v="6855" actId="20578"/>
        <pc:sldMkLst>
          <pc:docMk/>
          <pc:sldMk cId="4127072528" sldId="2147473441"/>
        </pc:sldMkLst>
        <pc:spChg chg="mod">
          <ac:chgData name="Ramadoss, Karthik" userId="c938b323-c9d5-4981-a1f9-dcc85c5d2bdf" providerId="ADAL" clId="{2C95A501-CB4B-5A58-973E-7B5F98E757F7}" dt="2026-01-10T23:21:49.413" v="6781" actId="1076"/>
          <ac:spMkLst>
            <pc:docMk/>
            <pc:sldMk cId="4127072528" sldId="2147473441"/>
            <ac:spMk id="2" creationId="{839BF003-EBFF-8E9B-FCAB-C40132ED4AA4}"/>
          </ac:spMkLst>
        </pc:spChg>
        <pc:spChg chg="mod">
          <ac:chgData name="Ramadoss, Karthik" userId="c938b323-c9d5-4981-a1f9-dcc85c5d2bdf" providerId="ADAL" clId="{2C95A501-CB4B-5A58-973E-7B5F98E757F7}" dt="2026-01-10T23:18:34.269" v="6687" actId="1076"/>
          <ac:spMkLst>
            <pc:docMk/>
            <pc:sldMk cId="4127072528" sldId="2147473441"/>
            <ac:spMk id="3" creationId="{148F1D11-6234-3A95-47BC-32B83EF63FE5}"/>
          </ac:spMkLst>
        </pc:spChg>
        <pc:spChg chg="mod">
          <ac:chgData name="Ramadoss, Karthik" userId="c938b323-c9d5-4981-a1f9-dcc85c5d2bdf" providerId="ADAL" clId="{2C95A501-CB4B-5A58-973E-7B5F98E757F7}" dt="2026-01-10T23:22:15.122" v="6786" actId="1076"/>
          <ac:spMkLst>
            <pc:docMk/>
            <pc:sldMk cId="4127072528" sldId="2147473441"/>
            <ac:spMk id="4" creationId="{CBBC275E-B770-5C57-A5A3-BFF22DD9D58A}"/>
          </ac:spMkLst>
        </pc:spChg>
        <pc:spChg chg="mod">
          <ac:chgData name="Ramadoss, Karthik" userId="c938b323-c9d5-4981-a1f9-dcc85c5d2bdf" providerId="ADAL" clId="{2C95A501-CB4B-5A58-973E-7B5F98E757F7}" dt="2026-01-10T23:25:33.932" v="6848" actId="1076"/>
          <ac:spMkLst>
            <pc:docMk/>
            <pc:sldMk cId="4127072528" sldId="2147473441"/>
            <ac:spMk id="6" creationId="{66D6BFBB-8B29-F958-ED6C-2AB2ECF434AF}"/>
          </ac:spMkLst>
        </pc:spChg>
        <pc:spChg chg="mod">
          <ac:chgData name="Ramadoss, Karthik" userId="c938b323-c9d5-4981-a1f9-dcc85c5d2bdf" providerId="ADAL" clId="{2C95A501-CB4B-5A58-973E-7B5F98E757F7}" dt="2026-01-10T23:20:40.280" v="6772" actId="20577"/>
          <ac:spMkLst>
            <pc:docMk/>
            <pc:sldMk cId="4127072528" sldId="2147473441"/>
            <ac:spMk id="12" creationId="{71E3F0B1-2209-DF22-42B5-79F96E6FBBD3}"/>
          </ac:spMkLst>
        </pc:spChg>
        <pc:spChg chg="add mod">
          <ac:chgData name="Ramadoss, Karthik" userId="c938b323-c9d5-4981-a1f9-dcc85c5d2bdf" providerId="ADAL" clId="{2C95A501-CB4B-5A58-973E-7B5F98E757F7}" dt="2026-01-10T23:21:12.641" v="6775" actId="207"/>
          <ac:spMkLst>
            <pc:docMk/>
            <pc:sldMk cId="4127072528" sldId="2147473441"/>
            <ac:spMk id="13" creationId="{0A5B2B80-3346-1C00-9055-13D181C6FCDD}"/>
          </ac:spMkLst>
        </pc:spChg>
        <pc:spChg chg="add mod">
          <ac:chgData name="Ramadoss, Karthik" userId="c938b323-c9d5-4981-a1f9-dcc85c5d2bdf" providerId="ADAL" clId="{2C95A501-CB4B-5A58-973E-7B5F98E757F7}" dt="2026-01-10T23:25:49.254" v="6852" actId="1076"/>
          <ac:spMkLst>
            <pc:docMk/>
            <pc:sldMk cId="4127072528" sldId="2147473441"/>
            <ac:spMk id="14" creationId="{A11E309F-0E08-A4E6-2D01-C93455222098}"/>
          </ac:spMkLst>
        </pc:spChg>
        <pc:spChg chg="add mod">
          <ac:chgData name="Ramadoss, Karthik" userId="c938b323-c9d5-4981-a1f9-dcc85c5d2bdf" providerId="ADAL" clId="{2C95A501-CB4B-5A58-973E-7B5F98E757F7}" dt="2026-01-10T23:23:17.413" v="6816" actId="1076"/>
          <ac:spMkLst>
            <pc:docMk/>
            <pc:sldMk cId="4127072528" sldId="2147473441"/>
            <ac:spMk id="15" creationId="{A8BF1F34-A06F-06C7-594B-99A1F84390F6}"/>
          </ac:spMkLst>
        </pc:spChg>
        <pc:spChg chg="add mod">
          <ac:chgData name="Ramadoss, Karthik" userId="c938b323-c9d5-4981-a1f9-dcc85c5d2bdf" providerId="ADAL" clId="{2C95A501-CB4B-5A58-973E-7B5F98E757F7}" dt="2026-01-10T23:25:43.103" v="6851" actId="1076"/>
          <ac:spMkLst>
            <pc:docMk/>
            <pc:sldMk cId="4127072528" sldId="2147473441"/>
            <ac:spMk id="16" creationId="{AEE5F29C-34C1-375A-A791-A79F46E4820A}"/>
          </ac:spMkLst>
        </pc:spChg>
        <pc:spChg chg="add mod">
          <ac:chgData name="Ramadoss, Karthik" userId="c938b323-c9d5-4981-a1f9-dcc85c5d2bdf" providerId="ADAL" clId="{2C95A501-CB4B-5A58-973E-7B5F98E757F7}" dt="2026-01-10T23:24:58.485" v="6838" actId="20577"/>
          <ac:spMkLst>
            <pc:docMk/>
            <pc:sldMk cId="4127072528" sldId="2147473441"/>
            <ac:spMk id="21" creationId="{9EA2E0A5-F740-06D7-3370-58A3B21F52B1}"/>
          </ac:spMkLst>
        </pc:spChg>
        <pc:spChg chg="add mod">
          <ac:chgData name="Ramadoss, Karthik" userId="c938b323-c9d5-4981-a1f9-dcc85c5d2bdf" providerId="ADAL" clId="{2C95A501-CB4B-5A58-973E-7B5F98E757F7}" dt="2026-01-10T23:25:25.453" v="6847" actId="20577"/>
          <ac:spMkLst>
            <pc:docMk/>
            <pc:sldMk cId="4127072528" sldId="2147473441"/>
            <ac:spMk id="22" creationId="{6B1D857F-3E48-2D3F-A49F-EF63B7BD56BE}"/>
          </ac:spMkLst>
        </pc:spChg>
        <pc:spChg chg="mod">
          <ac:chgData name="Ramadoss, Karthik" userId="c938b323-c9d5-4981-a1f9-dcc85c5d2bdf" providerId="ADAL" clId="{2C95A501-CB4B-5A58-973E-7B5F98E757F7}" dt="2026-01-04T15:18:05.321" v="269" actId="207"/>
          <ac:spMkLst>
            <pc:docMk/>
            <pc:sldMk cId="4127072528" sldId="2147473441"/>
            <ac:spMk id="26" creationId="{0925C8DC-223B-76A1-38CB-FE711A674C5A}"/>
          </ac:spMkLst>
        </pc:spChg>
        <pc:spChg chg="mod">
          <ac:chgData name="Ramadoss, Karthik" userId="c938b323-c9d5-4981-a1f9-dcc85c5d2bdf" providerId="ADAL" clId="{2C95A501-CB4B-5A58-973E-7B5F98E757F7}" dt="2026-01-04T15:18:05.321" v="269" actId="207"/>
          <ac:spMkLst>
            <pc:docMk/>
            <pc:sldMk cId="4127072528" sldId="2147473441"/>
            <ac:spMk id="39" creationId="{5340BF3F-C313-9403-560D-7F88406DCA89}"/>
          </ac:spMkLst>
        </pc:spChg>
        <pc:spChg chg="mod">
          <ac:chgData name="Ramadoss, Karthik" userId="c938b323-c9d5-4981-a1f9-dcc85c5d2bdf" providerId="ADAL" clId="{2C95A501-CB4B-5A58-973E-7B5F98E757F7}" dt="2026-01-10T23:26:03.143" v="6853" actId="14100"/>
          <ac:spMkLst>
            <pc:docMk/>
            <pc:sldMk cId="4127072528" sldId="2147473441"/>
            <ac:spMk id="52" creationId="{3B8006B9-0C25-EDA6-893C-FA71A1066C2C}"/>
          </ac:spMkLst>
        </pc:spChg>
        <pc:spChg chg="mod">
          <ac:chgData name="Ramadoss, Karthik" userId="c938b323-c9d5-4981-a1f9-dcc85c5d2bdf" providerId="ADAL" clId="{2C95A501-CB4B-5A58-973E-7B5F98E757F7}" dt="2026-01-10T23:21:54.330" v="6782" actId="14100"/>
          <ac:spMkLst>
            <pc:docMk/>
            <pc:sldMk cId="4127072528" sldId="2147473441"/>
            <ac:spMk id="53" creationId="{697E6A9D-642D-300B-306F-25528D484347}"/>
          </ac:spMkLst>
        </pc:spChg>
        <pc:spChg chg="mod">
          <ac:chgData name="Ramadoss, Karthik" userId="c938b323-c9d5-4981-a1f9-dcc85c5d2bdf" providerId="ADAL" clId="{2C95A501-CB4B-5A58-973E-7B5F98E757F7}" dt="2026-01-10T23:22:02.148" v="6784" actId="14100"/>
          <ac:spMkLst>
            <pc:docMk/>
            <pc:sldMk cId="4127072528" sldId="2147473441"/>
            <ac:spMk id="54" creationId="{DB3AC76D-948C-CF4E-7570-10BC51825808}"/>
          </ac:spMkLst>
        </pc:spChg>
        <pc:spChg chg="mod">
          <ac:chgData name="Ramadoss, Karthik" userId="c938b323-c9d5-4981-a1f9-dcc85c5d2bdf" providerId="ADAL" clId="{2C95A501-CB4B-5A58-973E-7B5F98E757F7}" dt="2026-01-10T23:23:32.165" v="6818" actId="166"/>
          <ac:spMkLst>
            <pc:docMk/>
            <pc:sldMk cId="4127072528" sldId="2147473441"/>
            <ac:spMk id="55" creationId="{BADCCBDE-01E6-57FB-919C-9ECA23092440}"/>
          </ac:spMkLst>
        </pc:spChg>
        <pc:spChg chg="mod">
          <ac:chgData name="Ramadoss, Karthik" userId="c938b323-c9d5-4981-a1f9-dcc85c5d2bdf" providerId="ADAL" clId="{2C95A501-CB4B-5A58-973E-7B5F98E757F7}" dt="2026-01-10T23:25:36.426" v="6849" actId="14100"/>
          <ac:spMkLst>
            <pc:docMk/>
            <pc:sldMk cId="4127072528" sldId="2147473441"/>
            <ac:spMk id="56" creationId="{102708AE-04E8-B935-DEC6-3A1A694AA28A}"/>
          </ac:spMkLst>
        </pc:spChg>
        <pc:spChg chg="mod">
          <ac:chgData name="Ramadoss, Karthik" userId="c938b323-c9d5-4981-a1f9-dcc85c5d2bdf" providerId="ADAL" clId="{2C95A501-CB4B-5A58-973E-7B5F98E757F7}" dt="2026-01-10T23:24:29.340" v="6830" actId="14100"/>
          <ac:spMkLst>
            <pc:docMk/>
            <pc:sldMk cId="4127072528" sldId="2147473441"/>
            <ac:spMk id="57" creationId="{F3917902-976F-9CC2-B5BC-197C65510C07}"/>
          </ac:spMkLst>
        </pc:spChg>
        <pc:spChg chg="mod">
          <ac:chgData name="Ramadoss, Karthik" userId="c938b323-c9d5-4981-a1f9-dcc85c5d2bdf" providerId="ADAL" clId="{2C95A501-CB4B-5A58-973E-7B5F98E757F7}" dt="2026-01-10T23:22:05.684" v="6785" actId="1076"/>
          <ac:spMkLst>
            <pc:docMk/>
            <pc:sldMk cId="4127072528" sldId="2147473441"/>
            <ac:spMk id="58" creationId="{15AD6514-99E3-E18C-DB52-7534F05625BC}"/>
          </ac:spMkLst>
        </pc:spChg>
        <pc:spChg chg="mod">
          <ac:chgData name="Ramadoss, Karthik" userId="c938b323-c9d5-4981-a1f9-dcc85c5d2bdf" providerId="ADAL" clId="{2C95A501-CB4B-5A58-973E-7B5F98E757F7}" dt="2026-01-10T23:25:11.635" v="6842" actId="1076"/>
          <ac:spMkLst>
            <pc:docMk/>
            <pc:sldMk cId="4127072528" sldId="2147473441"/>
            <ac:spMk id="70" creationId="{FB15E27A-84F1-B645-6F62-15484869D2F6}"/>
          </ac:spMkLst>
        </pc:spChg>
        <pc:grpChg chg="mod">
          <ac:chgData name="Ramadoss, Karthik" userId="c938b323-c9d5-4981-a1f9-dcc85c5d2bdf" providerId="ADAL" clId="{2C95A501-CB4B-5A58-973E-7B5F98E757F7}" dt="2026-01-10T23:21:36.522" v="6778" actId="1076"/>
          <ac:grpSpMkLst>
            <pc:docMk/>
            <pc:sldMk cId="4127072528" sldId="2147473441"/>
            <ac:grpSpMk id="17" creationId="{F1973126-9170-8A35-9E26-A63A541F403E}"/>
          </ac:grpSpMkLst>
        </pc:grpChg>
        <pc:grpChg chg="mod">
          <ac:chgData name="Ramadoss, Karthik" userId="c938b323-c9d5-4981-a1f9-dcc85c5d2bdf" providerId="ADAL" clId="{2C95A501-CB4B-5A58-973E-7B5F98E757F7}" dt="2026-01-10T23:21:58.513" v="6783" actId="1076"/>
          <ac:grpSpMkLst>
            <pc:docMk/>
            <pc:sldMk cId="4127072528" sldId="2147473441"/>
            <ac:grpSpMk id="25" creationId="{C993E2EB-158A-DA8B-43D4-D5ADB180EA34}"/>
          </ac:grpSpMkLst>
        </pc:grpChg>
        <pc:grpChg chg="mod">
          <ac:chgData name="Ramadoss, Karthik" userId="c938b323-c9d5-4981-a1f9-dcc85c5d2bdf" providerId="ADAL" clId="{2C95A501-CB4B-5A58-973E-7B5F98E757F7}" dt="2026-01-10T23:23:03.290" v="6813" actId="1076"/>
          <ac:grpSpMkLst>
            <pc:docMk/>
            <pc:sldMk cId="4127072528" sldId="2147473441"/>
            <ac:grpSpMk id="49" creationId="{7328E0C2-05D5-70C0-6003-A297F6B89BEF}"/>
          </ac:grpSpMkLst>
        </pc:grpChg>
      </pc:sldChg>
      <pc:sldChg chg="addSp delSp modSp add del mod ord setBg delDesignElem">
        <pc:chgData name="Ramadoss, Karthik" userId="c938b323-c9d5-4981-a1f9-dcc85c5d2bdf" providerId="ADAL" clId="{2C95A501-CB4B-5A58-973E-7B5F98E757F7}" dt="2026-01-11T02:41:55.650" v="7356" actId="2696"/>
        <pc:sldMkLst>
          <pc:docMk/>
          <pc:sldMk cId="1799645869" sldId="2147473446"/>
        </pc:sldMkLst>
      </pc:sldChg>
      <pc:sldChg chg="addSp delSp modSp add mod ord setBg modAnim">
        <pc:chgData name="Ramadoss, Karthik" userId="c938b323-c9d5-4981-a1f9-dcc85c5d2bdf" providerId="ADAL" clId="{2C95A501-CB4B-5A58-973E-7B5F98E757F7}" dt="2026-01-12T12:57:25.511" v="8006"/>
        <pc:sldMkLst>
          <pc:docMk/>
          <pc:sldMk cId="1634934856" sldId="2147473452"/>
        </pc:sldMkLst>
        <pc:spChg chg="add mod">
          <ac:chgData name="Ramadoss, Karthik" userId="c938b323-c9d5-4981-a1f9-dcc85c5d2bdf" providerId="ADAL" clId="{2C95A501-CB4B-5A58-973E-7B5F98E757F7}" dt="2026-01-04T15:38:29.215" v="448" actId="207"/>
          <ac:spMkLst>
            <pc:docMk/>
            <pc:sldMk cId="1634934856" sldId="2147473452"/>
            <ac:spMk id="6" creationId="{760AB6AF-8981-E36A-A49D-137CCA79A596}"/>
          </ac:spMkLst>
        </pc:spChg>
        <pc:spChg chg="add mod">
          <ac:chgData name="Ramadoss, Karthik" userId="c938b323-c9d5-4981-a1f9-dcc85c5d2bdf" providerId="ADAL" clId="{2C95A501-CB4B-5A58-973E-7B5F98E757F7}" dt="2026-01-04T15:48:43.539" v="814" actId="478"/>
          <ac:spMkLst>
            <pc:docMk/>
            <pc:sldMk cId="1634934856" sldId="2147473452"/>
            <ac:spMk id="8" creationId="{BEF75569-E67F-EF4D-3409-0C861F3E86C8}"/>
          </ac:spMkLst>
        </pc:spChg>
        <pc:spChg chg="add mod">
          <ac:chgData name="Ramadoss, Karthik" userId="c938b323-c9d5-4981-a1f9-dcc85c5d2bdf" providerId="ADAL" clId="{2C95A501-CB4B-5A58-973E-7B5F98E757F7}" dt="2026-01-04T15:51:20.878" v="833" actId="207"/>
          <ac:spMkLst>
            <pc:docMk/>
            <pc:sldMk cId="1634934856" sldId="2147473452"/>
            <ac:spMk id="10" creationId="{07DEEDFE-5D9F-A89B-6A0D-C16A64491E19}"/>
          </ac:spMkLst>
        </pc:spChg>
        <pc:picChg chg="add mod">
          <ac:chgData name="Ramadoss, Karthik" userId="c938b323-c9d5-4981-a1f9-dcc85c5d2bdf" providerId="ADAL" clId="{2C95A501-CB4B-5A58-973E-7B5F98E757F7}" dt="2026-01-04T15:51:10.171" v="832" actId="1076"/>
          <ac:picMkLst>
            <pc:docMk/>
            <pc:sldMk cId="1634934856" sldId="2147473452"/>
            <ac:picMk id="9" creationId="{9C5D4F56-C002-EC2B-ED60-B33078BCA690}"/>
          </ac:picMkLst>
        </pc:picChg>
      </pc:sldChg>
      <pc:sldChg chg="addSp modSp add mod ord">
        <pc:chgData name="Ramadoss, Karthik" userId="c938b323-c9d5-4981-a1f9-dcc85c5d2bdf" providerId="ADAL" clId="{2C95A501-CB4B-5A58-973E-7B5F98E757F7}" dt="2026-01-11T02:13:29.906" v="6891" actId="14100"/>
        <pc:sldMkLst>
          <pc:docMk/>
          <pc:sldMk cId="4206118858" sldId="2147473477"/>
        </pc:sldMkLst>
        <pc:spChg chg="mod">
          <ac:chgData name="Ramadoss, Karthik" userId="c938b323-c9d5-4981-a1f9-dcc85c5d2bdf" providerId="ADAL" clId="{2C95A501-CB4B-5A58-973E-7B5F98E757F7}" dt="2026-01-09T23:39:26.480" v="2585" actId="20577"/>
          <ac:spMkLst>
            <pc:docMk/>
            <pc:sldMk cId="4206118858" sldId="2147473477"/>
            <ac:spMk id="2" creationId="{D570A893-C85A-5621-5894-8BF40F343A03}"/>
          </ac:spMkLst>
        </pc:spChg>
        <pc:spChg chg="mod">
          <ac:chgData name="Ramadoss, Karthik" userId="c938b323-c9d5-4981-a1f9-dcc85c5d2bdf" providerId="ADAL" clId="{2C95A501-CB4B-5A58-973E-7B5F98E757F7}" dt="2026-01-11T02:13:29.906" v="6891" actId="14100"/>
          <ac:spMkLst>
            <pc:docMk/>
            <pc:sldMk cId="4206118858" sldId="2147473477"/>
            <ac:spMk id="3" creationId="{4B28C87E-522F-F6B3-5604-F30B099519C0}"/>
          </ac:spMkLst>
        </pc:spChg>
        <pc:picChg chg="add mod modCrop">
          <ac:chgData name="Ramadoss, Karthik" userId="c938b323-c9d5-4981-a1f9-dcc85c5d2bdf" providerId="ADAL" clId="{2C95A501-CB4B-5A58-973E-7B5F98E757F7}" dt="2026-01-09T23:20:14.626" v="2569" actId="1076"/>
          <ac:picMkLst>
            <pc:docMk/>
            <pc:sldMk cId="4206118858" sldId="2147473477"/>
            <ac:picMk id="5" creationId="{CC357267-83ED-CEC4-9366-8307772002BF}"/>
          </ac:picMkLst>
        </pc:picChg>
      </pc:sldChg>
      <pc:sldChg chg="addSp modSp add mod ord">
        <pc:chgData name="Ramadoss, Karthik" userId="c938b323-c9d5-4981-a1f9-dcc85c5d2bdf" providerId="ADAL" clId="{2C95A501-CB4B-5A58-973E-7B5F98E757F7}" dt="2026-01-10T15:56:39.067" v="5613" actId="20578"/>
        <pc:sldMkLst>
          <pc:docMk/>
          <pc:sldMk cId="2775660292" sldId="2147473478"/>
        </pc:sldMkLst>
        <pc:spChg chg="mod">
          <ac:chgData name="Ramadoss, Karthik" userId="c938b323-c9d5-4981-a1f9-dcc85c5d2bdf" providerId="ADAL" clId="{2C95A501-CB4B-5A58-973E-7B5F98E757F7}" dt="2026-01-09T20:48:57.513" v="2024" actId="20577"/>
          <ac:spMkLst>
            <pc:docMk/>
            <pc:sldMk cId="2775660292" sldId="2147473478"/>
            <ac:spMk id="2" creationId="{CB784DE7-D4DF-D4E8-9E24-FF4B0209916C}"/>
          </ac:spMkLst>
        </pc:spChg>
        <pc:spChg chg="mod">
          <ac:chgData name="Ramadoss, Karthik" userId="c938b323-c9d5-4981-a1f9-dcc85c5d2bdf" providerId="ADAL" clId="{2C95A501-CB4B-5A58-973E-7B5F98E757F7}" dt="2026-01-09T20:49:10.704" v="2060" actId="20577"/>
          <ac:spMkLst>
            <pc:docMk/>
            <pc:sldMk cId="2775660292" sldId="2147473478"/>
            <ac:spMk id="3" creationId="{BA0783F9-8530-3647-AE97-7F89EDAC941C}"/>
          </ac:spMkLst>
        </pc:spChg>
        <pc:picChg chg="add mod">
          <ac:chgData name="Ramadoss, Karthik" userId="c938b323-c9d5-4981-a1f9-dcc85c5d2bdf" providerId="ADAL" clId="{2C95A501-CB4B-5A58-973E-7B5F98E757F7}" dt="2026-01-09T23:42:41.988" v="2586" actId="1076"/>
          <ac:picMkLst>
            <pc:docMk/>
            <pc:sldMk cId="2775660292" sldId="2147473478"/>
            <ac:picMk id="5" creationId="{6268CEC3-B74B-E416-7D60-7DCCD84CF3BB}"/>
          </ac:picMkLst>
        </pc:picChg>
      </pc:sldChg>
      <pc:sldChg chg="addSp modSp add mod ord">
        <pc:chgData name="Ramadoss, Karthik" userId="c938b323-c9d5-4981-a1f9-dcc85c5d2bdf" providerId="ADAL" clId="{2C95A501-CB4B-5A58-973E-7B5F98E757F7}" dt="2026-01-10T16:24:07.493" v="6028" actId="20577"/>
        <pc:sldMkLst>
          <pc:docMk/>
          <pc:sldMk cId="3785915431" sldId="2147473479"/>
        </pc:sldMkLst>
        <pc:spChg chg="mod">
          <ac:chgData name="Ramadoss, Karthik" userId="c938b323-c9d5-4981-a1f9-dcc85c5d2bdf" providerId="ADAL" clId="{2C95A501-CB4B-5A58-973E-7B5F98E757F7}" dt="2026-01-09T21:04:10.085" v="2233" actId="404"/>
          <ac:spMkLst>
            <pc:docMk/>
            <pc:sldMk cId="3785915431" sldId="2147473479"/>
            <ac:spMk id="2" creationId="{A350FBA9-CBCE-AF3F-0401-ED700FDB7F0C}"/>
          </ac:spMkLst>
        </pc:spChg>
        <pc:spChg chg="mod">
          <ac:chgData name="Ramadoss, Karthik" userId="c938b323-c9d5-4981-a1f9-dcc85c5d2bdf" providerId="ADAL" clId="{2C95A501-CB4B-5A58-973E-7B5F98E757F7}" dt="2026-01-10T16:24:07.493" v="6028" actId="20577"/>
          <ac:spMkLst>
            <pc:docMk/>
            <pc:sldMk cId="3785915431" sldId="2147473479"/>
            <ac:spMk id="3" creationId="{A7D89D7A-81E9-F9DB-CC5F-EB3EFB225E71}"/>
          </ac:spMkLst>
        </pc:spChg>
        <pc:picChg chg="add mod">
          <ac:chgData name="Ramadoss, Karthik" userId="c938b323-c9d5-4981-a1f9-dcc85c5d2bdf" providerId="ADAL" clId="{2C95A501-CB4B-5A58-973E-7B5F98E757F7}" dt="2026-01-09T23:58:09.010" v="2591" actId="1076"/>
          <ac:picMkLst>
            <pc:docMk/>
            <pc:sldMk cId="3785915431" sldId="2147473479"/>
            <ac:picMk id="5" creationId="{3ED8060B-0A34-6C29-01FA-5931F6A5434B}"/>
          </ac:picMkLst>
        </pc:picChg>
      </pc:sldChg>
      <pc:sldChg chg="addSp modSp new del mod ord">
        <pc:chgData name="Ramadoss, Karthik" userId="c938b323-c9d5-4981-a1f9-dcc85c5d2bdf" providerId="ADAL" clId="{2C95A501-CB4B-5A58-973E-7B5F98E757F7}" dt="2026-01-11T03:36:53.673" v="7949" actId="2696"/>
        <pc:sldMkLst>
          <pc:docMk/>
          <pc:sldMk cId="2712730625" sldId="2147473480"/>
        </pc:sldMkLst>
      </pc:sldChg>
      <pc:sldChg chg="addSp modSp add mod ord">
        <pc:chgData name="Ramadoss, Karthik" userId="c938b323-c9d5-4981-a1f9-dcc85c5d2bdf" providerId="ADAL" clId="{2C95A501-CB4B-5A58-973E-7B5F98E757F7}" dt="2026-01-11T02:42:29.434" v="7389" actId="20577"/>
        <pc:sldMkLst>
          <pc:docMk/>
          <pc:sldMk cId="457001063" sldId="2147473481"/>
        </pc:sldMkLst>
        <pc:spChg chg="mod">
          <ac:chgData name="Ramadoss, Karthik" userId="c938b323-c9d5-4981-a1f9-dcc85c5d2bdf" providerId="ADAL" clId="{2C95A501-CB4B-5A58-973E-7B5F98E757F7}" dt="2026-01-10T17:20:28.990" v="6283" actId="20577"/>
          <ac:spMkLst>
            <pc:docMk/>
            <pc:sldMk cId="457001063" sldId="2147473481"/>
            <ac:spMk id="2" creationId="{F65DF58E-722B-8653-9D60-B6D135CD1EF7}"/>
          </ac:spMkLst>
        </pc:spChg>
        <pc:spChg chg="mod">
          <ac:chgData name="Ramadoss, Karthik" userId="c938b323-c9d5-4981-a1f9-dcc85c5d2bdf" providerId="ADAL" clId="{2C95A501-CB4B-5A58-973E-7B5F98E757F7}" dt="2026-01-11T02:42:29.434" v="7389" actId="20577"/>
          <ac:spMkLst>
            <pc:docMk/>
            <pc:sldMk cId="457001063" sldId="2147473481"/>
            <ac:spMk id="3" creationId="{5C83992E-B775-0648-8455-CE2B448B6400}"/>
          </ac:spMkLst>
        </pc:spChg>
        <pc:picChg chg="add mod">
          <ac:chgData name="Ramadoss, Karthik" userId="c938b323-c9d5-4981-a1f9-dcc85c5d2bdf" providerId="ADAL" clId="{2C95A501-CB4B-5A58-973E-7B5F98E757F7}" dt="2026-01-10T00:08:06.333" v="2595" actId="1076"/>
          <ac:picMkLst>
            <pc:docMk/>
            <pc:sldMk cId="457001063" sldId="2147473481"/>
            <ac:picMk id="5" creationId="{7B9D2B7A-26E2-B010-4E71-582D12F21540}"/>
          </ac:picMkLst>
        </pc:picChg>
      </pc:sldChg>
      <pc:sldChg chg="addSp delSp modSp add mod ord">
        <pc:chgData name="Ramadoss, Karthik" userId="c938b323-c9d5-4981-a1f9-dcc85c5d2bdf" providerId="ADAL" clId="{2C95A501-CB4B-5A58-973E-7B5F98E757F7}" dt="2026-01-12T13:07:59.523" v="8112" actId="113"/>
        <pc:sldMkLst>
          <pc:docMk/>
          <pc:sldMk cId="2892352176" sldId="2147473483"/>
        </pc:sldMkLst>
        <pc:spChg chg="add mod">
          <ac:chgData name="Ramadoss, Karthik" userId="c938b323-c9d5-4981-a1f9-dcc85c5d2bdf" providerId="ADAL" clId="{2C95A501-CB4B-5A58-973E-7B5F98E757F7}" dt="2026-01-12T13:07:46.877" v="8108" actId="113"/>
          <ac:spMkLst>
            <pc:docMk/>
            <pc:sldMk cId="2892352176" sldId="2147473483"/>
            <ac:spMk id="6" creationId="{D7C7AB6D-F3B3-B5FC-E2A6-F7B9104CE6AC}"/>
          </ac:spMkLst>
        </pc:spChg>
        <pc:spChg chg="add del mod">
          <ac:chgData name="Ramadoss, Karthik" userId="c938b323-c9d5-4981-a1f9-dcc85c5d2bdf" providerId="ADAL" clId="{2C95A501-CB4B-5A58-973E-7B5F98E757F7}" dt="2026-01-11T02:17:15.521" v="6909" actId="478"/>
          <ac:spMkLst>
            <pc:docMk/>
            <pc:sldMk cId="2892352176" sldId="2147473483"/>
            <ac:spMk id="7" creationId="{374D19DB-CE46-8D5F-FEDB-61BEDAB0B52D}"/>
          </ac:spMkLst>
        </pc:spChg>
        <pc:spChg chg="add mod">
          <ac:chgData name="Ramadoss, Karthik" userId="c938b323-c9d5-4981-a1f9-dcc85c5d2bdf" providerId="ADAL" clId="{2C95A501-CB4B-5A58-973E-7B5F98E757F7}" dt="2026-01-12T13:07:50.744" v="8110" actId="113"/>
          <ac:spMkLst>
            <pc:docMk/>
            <pc:sldMk cId="2892352176" sldId="2147473483"/>
            <ac:spMk id="8" creationId="{6E52F8B4-3BA0-D0A0-BC0C-9AC02627D161}"/>
          </ac:spMkLst>
        </pc:spChg>
        <pc:spChg chg="add mod">
          <ac:chgData name="Ramadoss, Karthik" userId="c938b323-c9d5-4981-a1f9-dcc85c5d2bdf" providerId="ADAL" clId="{2C95A501-CB4B-5A58-973E-7B5F98E757F7}" dt="2026-01-12T13:07:59.523" v="8112" actId="113"/>
          <ac:spMkLst>
            <pc:docMk/>
            <pc:sldMk cId="2892352176" sldId="2147473483"/>
            <ac:spMk id="9" creationId="{9336903D-8307-E633-5BB3-2C193572F8D0}"/>
          </ac:spMkLst>
        </pc:spChg>
        <pc:spChg chg="add mod">
          <ac:chgData name="Ramadoss, Karthik" userId="c938b323-c9d5-4981-a1f9-dcc85c5d2bdf" providerId="ADAL" clId="{2C95A501-CB4B-5A58-973E-7B5F98E757F7}" dt="2026-01-11T02:17:06.749" v="6908" actId="20577"/>
          <ac:spMkLst>
            <pc:docMk/>
            <pc:sldMk cId="2892352176" sldId="2147473483"/>
            <ac:spMk id="10" creationId="{F222164F-D444-58DD-DCF5-E30ADB363CA7}"/>
          </ac:spMkLst>
        </pc:spChg>
        <pc:picChg chg="add mod">
          <ac:chgData name="Ramadoss, Karthik" userId="c938b323-c9d5-4981-a1f9-dcc85c5d2bdf" providerId="ADAL" clId="{2C95A501-CB4B-5A58-973E-7B5F98E757F7}" dt="2026-01-10T00:51:55.659" v="3304" actId="1076"/>
          <ac:picMkLst>
            <pc:docMk/>
            <pc:sldMk cId="2892352176" sldId="2147473483"/>
            <ac:picMk id="5" creationId="{9260F43F-F90B-71D7-ACF4-1EB071FA95D8}"/>
          </ac:picMkLst>
        </pc:picChg>
      </pc:sldChg>
      <pc:sldChg chg="addSp delSp modSp add mod">
        <pc:chgData name="Ramadoss, Karthik" userId="c938b323-c9d5-4981-a1f9-dcc85c5d2bdf" providerId="ADAL" clId="{2C95A501-CB4B-5A58-973E-7B5F98E757F7}" dt="2026-01-12T13:10:33.888" v="8152" actId="20577"/>
        <pc:sldMkLst>
          <pc:docMk/>
          <pc:sldMk cId="2795330021" sldId="2147473484"/>
        </pc:sldMkLst>
        <pc:spChg chg="add mod">
          <ac:chgData name="Ramadoss, Karthik" userId="c938b323-c9d5-4981-a1f9-dcc85c5d2bdf" providerId="ADAL" clId="{2C95A501-CB4B-5A58-973E-7B5F98E757F7}" dt="2026-01-12T13:10:33.888" v="8152" actId="20577"/>
          <ac:spMkLst>
            <pc:docMk/>
            <pc:sldMk cId="2795330021" sldId="2147473484"/>
            <ac:spMk id="6" creationId="{E3443B82-559D-7443-14C0-939768DF0A91}"/>
          </ac:spMkLst>
        </pc:spChg>
        <pc:spChg chg="add del mod">
          <ac:chgData name="Ramadoss, Karthik" userId="c938b323-c9d5-4981-a1f9-dcc85c5d2bdf" providerId="ADAL" clId="{2C95A501-CB4B-5A58-973E-7B5F98E757F7}" dt="2026-01-11T02:21:58.032" v="6994" actId="478"/>
          <ac:spMkLst>
            <pc:docMk/>
            <pc:sldMk cId="2795330021" sldId="2147473484"/>
            <ac:spMk id="7" creationId="{BFEA268F-BD50-6B27-0B64-5394D5C2469A}"/>
          </ac:spMkLst>
        </pc:spChg>
        <pc:spChg chg="add del mod">
          <ac:chgData name="Ramadoss, Karthik" userId="c938b323-c9d5-4981-a1f9-dcc85c5d2bdf" providerId="ADAL" clId="{2C95A501-CB4B-5A58-973E-7B5F98E757F7}" dt="2026-01-11T02:21:31.646" v="6988" actId="478"/>
          <ac:spMkLst>
            <pc:docMk/>
            <pc:sldMk cId="2795330021" sldId="2147473484"/>
            <ac:spMk id="8" creationId="{D5DD4D77-F048-7C6D-2EB4-F241ACA28FA7}"/>
          </ac:spMkLst>
        </pc:spChg>
        <pc:spChg chg="add del mod">
          <ac:chgData name="Ramadoss, Karthik" userId="c938b323-c9d5-4981-a1f9-dcc85c5d2bdf" providerId="ADAL" clId="{2C95A501-CB4B-5A58-973E-7B5F98E757F7}" dt="2026-01-11T02:21:03.340" v="6980" actId="478"/>
          <ac:spMkLst>
            <pc:docMk/>
            <pc:sldMk cId="2795330021" sldId="2147473484"/>
            <ac:spMk id="10" creationId="{24B356BD-8EBC-798E-6FE2-DC98B5CCD2FC}"/>
          </ac:spMkLst>
        </pc:spChg>
        <pc:spChg chg="add mod">
          <ac:chgData name="Ramadoss, Karthik" userId="c938b323-c9d5-4981-a1f9-dcc85c5d2bdf" providerId="ADAL" clId="{2C95A501-CB4B-5A58-973E-7B5F98E757F7}" dt="2026-01-11T02:22:26.790" v="6998" actId="113"/>
          <ac:spMkLst>
            <pc:docMk/>
            <pc:sldMk cId="2795330021" sldId="2147473484"/>
            <ac:spMk id="13" creationId="{A07CDD58-F128-F6F3-A80F-BEEB51D3276A}"/>
          </ac:spMkLst>
        </pc:spChg>
        <pc:picChg chg="add del mod ord">
          <ac:chgData name="Ramadoss, Karthik" userId="c938b323-c9d5-4981-a1f9-dcc85c5d2bdf" providerId="ADAL" clId="{2C95A501-CB4B-5A58-973E-7B5F98E757F7}" dt="2026-01-11T02:21:00.549" v="6979" actId="478"/>
          <ac:picMkLst>
            <pc:docMk/>
            <pc:sldMk cId="2795330021" sldId="2147473484"/>
            <ac:picMk id="5" creationId="{4B4D221A-25D0-641C-48FC-CE796773A371}"/>
          </ac:picMkLst>
        </pc:picChg>
        <pc:picChg chg="add mod">
          <ac:chgData name="Ramadoss, Karthik" userId="c938b323-c9d5-4981-a1f9-dcc85c5d2bdf" providerId="ADAL" clId="{2C95A501-CB4B-5A58-973E-7B5F98E757F7}" dt="2026-01-11T02:21:39.428" v="6990" actId="1076"/>
          <ac:picMkLst>
            <pc:docMk/>
            <pc:sldMk cId="2795330021" sldId="2147473484"/>
            <ac:picMk id="11" creationId="{5C422FBB-EAB7-59D6-4985-EDE8A5538A0B}"/>
          </ac:picMkLst>
        </pc:picChg>
        <pc:picChg chg="add mod">
          <ac:chgData name="Ramadoss, Karthik" userId="c938b323-c9d5-4981-a1f9-dcc85c5d2bdf" providerId="ADAL" clId="{2C95A501-CB4B-5A58-973E-7B5F98E757F7}" dt="2026-01-11T02:21:15.186" v="6984"/>
          <ac:picMkLst>
            <pc:docMk/>
            <pc:sldMk cId="2795330021" sldId="2147473484"/>
            <ac:picMk id="12" creationId="{65B3EC8B-48E1-27CD-AF20-5A066BF3DD6C}"/>
          </ac:picMkLst>
        </pc:picChg>
      </pc:sldChg>
      <pc:sldChg chg="addSp delSp modSp add mod">
        <pc:chgData name="Ramadoss, Karthik" userId="c938b323-c9d5-4981-a1f9-dcc85c5d2bdf" providerId="ADAL" clId="{2C95A501-CB4B-5A58-973E-7B5F98E757F7}" dt="2026-01-10T16:15:39.938" v="5786" actId="1076"/>
        <pc:sldMkLst>
          <pc:docMk/>
          <pc:sldMk cId="1072580983" sldId="2147473487"/>
        </pc:sldMkLst>
        <pc:spChg chg="add mod">
          <ac:chgData name="Ramadoss, Karthik" userId="c938b323-c9d5-4981-a1f9-dcc85c5d2bdf" providerId="ADAL" clId="{2C95A501-CB4B-5A58-973E-7B5F98E757F7}" dt="2026-01-10T00:42:15.097" v="2763" actId="26606"/>
          <ac:spMkLst>
            <pc:docMk/>
            <pc:sldMk cId="1072580983" sldId="2147473487"/>
            <ac:spMk id="7" creationId="{4B4D0F34-3BFD-87E4-F36F-FF5DCB953C5E}"/>
          </ac:spMkLst>
        </pc:spChg>
        <pc:spChg chg="add mod">
          <ac:chgData name="Ramadoss, Karthik" userId="c938b323-c9d5-4981-a1f9-dcc85c5d2bdf" providerId="ADAL" clId="{2C95A501-CB4B-5A58-973E-7B5F98E757F7}" dt="2026-01-10T16:15:20.730" v="5781" actId="1076"/>
          <ac:spMkLst>
            <pc:docMk/>
            <pc:sldMk cId="1072580983" sldId="2147473487"/>
            <ac:spMk id="8" creationId="{DBFFC88A-9FBF-194B-D1DE-DA09DCF12B47}"/>
          </ac:spMkLst>
        </pc:spChg>
        <pc:spChg chg="add mod">
          <ac:chgData name="Ramadoss, Karthik" userId="c938b323-c9d5-4981-a1f9-dcc85c5d2bdf" providerId="ADAL" clId="{2C95A501-CB4B-5A58-973E-7B5F98E757F7}" dt="2026-01-10T16:15:17.244" v="5780" actId="1076"/>
          <ac:spMkLst>
            <pc:docMk/>
            <pc:sldMk cId="1072580983" sldId="2147473487"/>
            <ac:spMk id="9" creationId="{1E3B7B73-F40B-0297-385F-8D36792673FC}"/>
          </ac:spMkLst>
        </pc:spChg>
        <pc:spChg chg="add mod">
          <ac:chgData name="Ramadoss, Karthik" userId="c938b323-c9d5-4981-a1f9-dcc85c5d2bdf" providerId="ADAL" clId="{2C95A501-CB4B-5A58-973E-7B5F98E757F7}" dt="2026-01-10T16:15:05.707" v="5775" actId="1076"/>
          <ac:spMkLst>
            <pc:docMk/>
            <pc:sldMk cId="1072580983" sldId="2147473487"/>
            <ac:spMk id="10" creationId="{DF527867-3E4F-7555-37AB-CB9254FB134C}"/>
          </ac:spMkLst>
        </pc:spChg>
        <pc:spChg chg="add mod">
          <ac:chgData name="Ramadoss, Karthik" userId="c938b323-c9d5-4981-a1f9-dcc85c5d2bdf" providerId="ADAL" clId="{2C95A501-CB4B-5A58-973E-7B5F98E757F7}" dt="2026-01-10T16:15:24.614" v="5782" actId="1076"/>
          <ac:spMkLst>
            <pc:docMk/>
            <pc:sldMk cId="1072580983" sldId="2147473487"/>
            <ac:spMk id="11" creationId="{F808E2D0-E190-517D-7687-2A1D141D79C3}"/>
          </ac:spMkLst>
        </pc:spChg>
        <pc:spChg chg="add mod">
          <ac:chgData name="Ramadoss, Karthik" userId="c938b323-c9d5-4981-a1f9-dcc85c5d2bdf" providerId="ADAL" clId="{2C95A501-CB4B-5A58-973E-7B5F98E757F7}" dt="2026-01-10T16:15:39.938" v="5786" actId="1076"/>
          <ac:spMkLst>
            <pc:docMk/>
            <pc:sldMk cId="1072580983" sldId="2147473487"/>
            <ac:spMk id="12" creationId="{BAB83C38-5497-EF87-A096-4962365E5560}"/>
          </ac:spMkLst>
        </pc:spChg>
        <pc:picChg chg="add mod ord">
          <ac:chgData name="Ramadoss, Karthik" userId="c938b323-c9d5-4981-a1f9-dcc85c5d2bdf" providerId="ADAL" clId="{2C95A501-CB4B-5A58-973E-7B5F98E757F7}" dt="2026-01-10T16:15:14.011" v="5779" actId="1076"/>
          <ac:picMkLst>
            <pc:docMk/>
            <pc:sldMk cId="1072580983" sldId="2147473487"/>
            <ac:picMk id="6" creationId="{B6D37705-564F-03E3-DE60-D9C9B4BE056E}"/>
          </ac:picMkLst>
        </pc:picChg>
      </pc:sldChg>
      <pc:sldChg chg="addSp delSp modSp add mod ord">
        <pc:chgData name="Ramadoss, Karthik" userId="c938b323-c9d5-4981-a1f9-dcc85c5d2bdf" providerId="ADAL" clId="{2C95A501-CB4B-5A58-973E-7B5F98E757F7}" dt="2026-01-11T02:40:02.503" v="7353" actId="20578"/>
        <pc:sldMkLst>
          <pc:docMk/>
          <pc:sldMk cId="2283371087" sldId="2147473489"/>
        </pc:sldMkLst>
        <pc:spChg chg="mod">
          <ac:chgData name="Ramadoss, Karthik" userId="c938b323-c9d5-4981-a1f9-dcc85c5d2bdf" providerId="ADAL" clId="{2C95A501-CB4B-5A58-973E-7B5F98E757F7}" dt="2026-01-10T01:00:52.364" v="3549" actId="20577"/>
          <ac:spMkLst>
            <pc:docMk/>
            <pc:sldMk cId="2283371087" sldId="2147473489"/>
            <ac:spMk id="2" creationId="{FB87BB71-1D50-1394-BDC0-3A13C6DB5637}"/>
          </ac:spMkLst>
        </pc:spChg>
        <pc:spChg chg="add mod">
          <ac:chgData name="Ramadoss, Karthik" userId="c938b323-c9d5-4981-a1f9-dcc85c5d2bdf" providerId="ADAL" clId="{2C95A501-CB4B-5A58-973E-7B5F98E757F7}" dt="2026-01-10T01:02:53.344" v="3581" actId="1076"/>
          <ac:spMkLst>
            <pc:docMk/>
            <pc:sldMk cId="2283371087" sldId="2147473489"/>
            <ac:spMk id="8" creationId="{09C6E59D-57ED-EEBF-B2DC-9BAD99F6EA6F}"/>
          </ac:spMkLst>
        </pc:spChg>
        <pc:spChg chg="add mod">
          <ac:chgData name="Ramadoss, Karthik" userId="c938b323-c9d5-4981-a1f9-dcc85c5d2bdf" providerId="ADAL" clId="{2C95A501-CB4B-5A58-973E-7B5F98E757F7}" dt="2026-01-10T01:03:11.498" v="3592" actId="1076"/>
          <ac:spMkLst>
            <pc:docMk/>
            <pc:sldMk cId="2283371087" sldId="2147473489"/>
            <ac:spMk id="9" creationId="{946DA6F0-6BC8-DE83-0405-BDA211CF4A1B}"/>
          </ac:spMkLst>
        </pc:spChg>
        <pc:spChg chg="add mod">
          <ac:chgData name="Ramadoss, Karthik" userId="c938b323-c9d5-4981-a1f9-dcc85c5d2bdf" providerId="ADAL" clId="{2C95A501-CB4B-5A58-973E-7B5F98E757F7}" dt="2026-01-10T01:04:58.360" v="3606" actId="14100"/>
          <ac:spMkLst>
            <pc:docMk/>
            <pc:sldMk cId="2283371087" sldId="2147473489"/>
            <ac:spMk id="10" creationId="{8A34AA4D-2632-659D-0C39-1877110102B2}"/>
          </ac:spMkLst>
        </pc:spChg>
        <pc:picChg chg="add mod">
          <ac:chgData name="Ramadoss, Karthik" userId="c938b323-c9d5-4981-a1f9-dcc85c5d2bdf" providerId="ADAL" clId="{2C95A501-CB4B-5A58-973E-7B5F98E757F7}" dt="2026-01-10T01:01:57.220" v="3555" actId="1076"/>
          <ac:picMkLst>
            <pc:docMk/>
            <pc:sldMk cId="2283371087" sldId="2147473489"/>
            <ac:picMk id="7" creationId="{75E99853-A722-C7D0-3CF2-3A3D89EF9758}"/>
          </ac:picMkLst>
        </pc:picChg>
      </pc:sldChg>
      <pc:sldChg chg="addSp delSp modSp add del mod ord">
        <pc:chgData name="Ramadoss, Karthik" userId="c938b323-c9d5-4981-a1f9-dcc85c5d2bdf" providerId="ADAL" clId="{2C95A501-CB4B-5A58-973E-7B5F98E757F7}" dt="2026-01-11T02:39:27.456" v="7351" actId="2696"/>
        <pc:sldMkLst>
          <pc:docMk/>
          <pc:sldMk cId="3355342818" sldId="2147473490"/>
        </pc:sldMkLst>
      </pc:sldChg>
      <pc:sldChg chg="addSp delSp modSp add mod ord">
        <pc:chgData name="Ramadoss, Karthik" userId="c938b323-c9d5-4981-a1f9-dcc85c5d2bdf" providerId="ADAL" clId="{2C95A501-CB4B-5A58-973E-7B5F98E757F7}" dt="2026-01-11T02:45:17.489" v="7403" actId="1076"/>
        <pc:sldMkLst>
          <pc:docMk/>
          <pc:sldMk cId="3217728874" sldId="2147473491"/>
        </pc:sldMkLst>
        <pc:spChg chg="mod">
          <ac:chgData name="Ramadoss, Karthik" userId="c938b323-c9d5-4981-a1f9-dcc85c5d2bdf" providerId="ADAL" clId="{2C95A501-CB4B-5A58-973E-7B5F98E757F7}" dt="2026-01-10T17:28:27.901" v="6374" actId="20577"/>
          <ac:spMkLst>
            <pc:docMk/>
            <pc:sldMk cId="3217728874" sldId="2147473491"/>
            <ac:spMk id="2" creationId="{68FC4B29-C67E-1686-9EEF-37A2CC6447AC}"/>
          </ac:spMkLst>
        </pc:spChg>
        <pc:picChg chg="add mod">
          <ac:chgData name="Ramadoss, Karthik" userId="c938b323-c9d5-4981-a1f9-dcc85c5d2bdf" providerId="ADAL" clId="{2C95A501-CB4B-5A58-973E-7B5F98E757F7}" dt="2026-01-11T02:45:17.489" v="7403" actId="1076"/>
          <ac:picMkLst>
            <pc:docMk/>
            <pc:sldMk cId="3217728874" sldId="2147473491"/>
            <ac:picMk id="21" creationId="{7D00676B-AF9C-6735-69EE-42DE29E88BB1}"/>
          </ac:picMkLst>
        </pc:picChg>
      </pc:sldChg>
      <pc:sldChg chg="addSp delSp modSp add mod ord modAnim modNotesTx">
        <pc:chgData name="Ramadoss, Karthik" userId="c938b323-c9d5-4981-a1f9-dcc85c5d2bdf" providerId="ADAL" clId="{2C95A501-CB4B-5A58-973E-7B5F98E757F7}" dt="2026-01-11T02:27:57.659" v="7076"/>
        <pc:sldMkLst>
          <pc:docMk/>
          <pc:sldMk cId="3082745398" sldId="2147473492"/>
        </pc:sldMkLst>
        <pc:spChg chg="mod">
          <ac:chgData name="Ramadoss, Karthik" userId="c938b323-c9d5-4981-a1f9-dcc85c5d2bdf" providerId="ADAL" clId="{2C95A501-CB4B-5A58-973E-7B5F98E757F7}" dt="2026-01-10T02:28:59.388" v="5055" actId="20577"/>
          <ac:spMkLst>
            <pc:docMk/>
            <pc:sldMk cId="3082745398" sldId="2147473492"/>
            <ac:spMk id="2" creationId="{E83302FD-B78F-1E14-ECA3-FD37A79D89B0}"/>
          </ac:spMkLst>
        </pc:spChg>
        <pc:picChg chg="add mod modCrop">
          <ac:chgData name="Ramadoss, Karthik" userId="c938b323-c9d5-4981-a1f9-dcc85c5d2bdf" providerId="ADAL" clId="{2C95A501-CB4B-5A58-973E-7B5F98E757F7}" dt="2026-01-10T16:18:09.592" v="5791" actId="1076"/>
          <ac:picMkLst>
            <pc:docMk/>
            <pc:sldMk cId="3082745398" sldId="2147473492"/>
            <ac:picMk id="11" creationId="{09DA520E-6DF1-51ED-167E-C4F1C646AFE9}"/>
          </ac:picMkLst>
        </pc:picChg>
        <pc:picChg chg="add mod modCrop">
          <ac:chgData name="Ramadoss, Karthik" userId="c938b323-c9d5-4981-a1f9-dcc85c5d2bdf" providerId="ADAL" clId="{2C95A501-CB4B-5A58-973E-7B5F98E757F7}" dt="2026-01-10T16:26:37.037" v="6045" actId="732"/>
          <ac:picMkLst>
            <pc:docMk/>
            <pc:sldMk cId="3082745398" sldId="2147473492"/>
            <ac:picMk id="12" creationId="{38F31519-0A11-90A5-CF38-578B7A773ED6}"/>
          </ac:picMkLst>
        </pc:picChg>
      </pc:sldChg>
      <pc:sldChg chg="addSp delSp modSp add mod ord modNotesTx">
        <pc:chgData name="Ramadoss, Karthik" userId="c938b323-c9d5-4981-a1f9-dcc85c5d2bdf" providerId="ADAL" clId="{2C95A501-CB4B-5A58-973E-7B5F98E757F7}" dt="2026-01-11T02:46:04.958" v="7438" actId="20577"/>
        <pc:sldMkLst>
          <pc:docMk/>
          <pc:sldMk cId="4253304801" sldId="2147473493"/>
        </pc:sldMkLst>
        <pc:spChg chg="add mod">
          <ac:chgData name="Ramadoss, Karthik" userId="c938b323-c9d5-4981-a1f9-dcc85c5d2bdf" providerId="ADAL" clId="{2C95A501-CB4B-5A58-973E-7B5F98E757F7}" dt="2026-01-11T02:46:04.958" v="7438" actId="20577"/>
          <ac:spMkLst>
            <pc:docMk/>
            <pc:sldMk cId="4253304801" sldId="2147473493"/>
            <ac:spMk id="14" creationId="{A03FF924-2FE3-DFC7-6438-9CF954BF5658}"/>
          </ac:spMkLst>
        </pc:spChg>
        <pc:picChg chg="add mod">
          <ac:chgData name="Ramadoss, Karthik" userId="c938b323-c9d5-4981-a1f9-dcc85c5d2bdf" providerId="ADAL" clId="{2C95A501-CB4B-5A58-973E-7B5F98E757F7}" dt="2026-01-10T02:19:47.596" v="4879" actId="26606"/>
          <ac:picMkLst>
            <pc:docMk/>
            <pc:sldMk cId="4253304801" sldId="2147473493"/>
            <ac:picMk id="3" creationId="{0A66045E-0ED3-B6C2-DC46-20D4B0BD126B}"/>
          </ac:picMkLst>
        </pc:picChg>
      </pc:sldChg>
      <pc:sldChg chg="addSp delSp modSp add mod ord modNotesTx">
        <pc:chgData name="Ramadoss, Karthik" userId="c938b323-c9d5-4981-a1f9-dcc85c5d2bdf" providerId="ADAL" clId="{2C95A501-CB4B-5A58-973E-7B5F98E757F7}" dt="2026-01-12T13:15:08.921" v="8190" actId="20577"/>
        <pc:sldMkLst>
          <pc:docMk/>
          <pc:sldMk cId="1404755488" sldId="2147473494"/>
        </pc:sldMkLst>
        <pc:spChg chg="mod">
          <ac:chgData name="Ramadoss, Karthik" userId="c938b323-c9d5-4981-a1f9-dcc85c5d2bdf" providerId="ADAL" clId="{2C95A501-CB4B-5A58-973E-7B5F98E757F7}" dt="2026-01-11T02:31:22.653" v="7085" actId="26606"/>
          <ac:spMkLst>
            <pc:docMk/>
            <pc:sldMk cId="1404755488" sldId="2147473494"/>
            <ac:spMk id="2" creationId="{362DDB19-F190-66DE-087C-5527A0BEC49E}"/>
          </ac:spMkLst>
        </pc:spChg>
        <pc:spChg chg="add del mod">
          <ac:chgData name="Ramadoss, Karthik" userId="c938b323-c9d5-4981-a1f9-dcc85c5d2bdf" providerId="ADAL" clId="{2C95A501-CB4B-5A58-973E-7B5F98E757F7}" dt="2026-01-11T02:30:57.106" v="7083"/>
          <ac:spMkLst>
            <pc:docMk/>
            <pc:sldMk cId="1404755488" sldId="2147473494"/>
            <ac:spMk id="3" creationId="{1B30D9E3-11F0-0A2A-998F-FD96A74B32DB}"/>
          </ac:spMkLst>
        </pc:spChg>
        <pc:spChg chg="mod">
          <ac:chgData name="Ramadoss, Karthik" userId="c938b323-c9d5-4981-a1f9-dcc85c5d2bdf" providerId="ADAL" clId="{2C95A501-CB4B-5A58-973E-7B5F98E757F7}" dt="2026-01-12T13:15:08.921" v="8190" actId="20577"/>
          <ac:spMkLst>
            <pc:docMk/>
            <pc:sldMk cId="1404755488" sldId="2147473494"/>
            <ac:spMk id="8" creationId="{0F6B377C-1C7C-29FD-AEC0-F669D393A9C2}"/>
          </ac:spMkLst>
        </pc:spChg>
        <pc:picChg chg="add mod">
          <ac:chgData name="Ramadoss, Karthik" userId="c938b323-c9d5-4981-a1f9-dcc85c5d2bdf" providerId="ADAL" clId="{2C95A501-CB4B-5A58-973E-7B5F98E757F7}" dt="2026-01-11T02:34:27.040" v="7116" actId="14100"/>
          <ac:picMkLst>
            <pc:docMk/>
            <pc:sldMk cId="1404755488" sldId="2147473494"/>
            <ac:picMk id="9" creationId="{990CA4A3-3D25-B971-8240-CEE5EE449CA3}"/>
          </ac:picMkLst>
        </pc:picChg>
      </pc:sldChg>
      <pc:sldChg chg="addSp delSp modSp add mod ord">
        <pc:chgData name="Ramadoss, Karthik" userId="c938b323-c9d5-4981-a1f9-dcc85c5d2bdf" providerId="ADAL" clId="{2C95A501-CB4B-5A58-973E-7B5F98E757F7}" dt="2026-01-11T02:28:36.491" v="7077" actId="20578"/>
        <pc:sldMkLst>
          <pc:docMk/>
          <pc:sldMk cId="4040060682" sldId="2147473495"/>
        </pc:sldMkLst>
        <pc:spChg chg="mod">
          <ac:chgData name="Ramadoss, Karthik" userId="c938b323-c9d5-4981-a1f9-dcc85c5d2bdf" providerId="ADAL" clId="{2C95A501-CB4B-5A58-973E-7B5F98E757F7}" dt="2026-01-10T02:36:53.228" v="5084" actId="20577"/>
          <ac:spMkLst>
            <pc:docMk/>
            <pc:sldMk cId="4040060682" sldId="2147473495"/>
            <ac:spMk id="2" creationId="{E020401A-3637-CB31-43B2-7E4835AEAE27}"/>
          </ac:spMkLst>
        </pc:spChg>
        <pc:spChg chg="add mod">
          <ac:chgData name="Ramadoss, Karthik" userId="c938b323-c9d5-4981-a1f9-dcc85c5d2bdf" providerId="ADAL" clId="{2C95A501-CB4B-5A58-973E-7B5F98E757F7}" dt="2026-01-10T17:06:11.567" v="6267" actId="1076"/>
          <ac:spMkLst>
            <pc:docMk/>
            <pc:sldMk cId="4040060682" sldId="2147473495"/>
            <ac:spMk id="10" creationId="{89108B16-F988-95FD-0159-C18648D21DD6}"/>
          </ac:spMkLst>
        </pc:spChg>
        <pc:picChg chg="add mod modCrop">
          <ac:chgData name="Ramadoss, Karthik" userId="c938b323-c9d5-4981-a1f9-dcc85c5d2bdf" providerId="ADAL" clId="{2C95A501-CB4B-5A58-973E-7B5F98E757F7}" dt="2026-01-10T17:06:06.465" v="6266" actId="1076"/>
          <ac:picMkLst>
            <pc:docMk/>
            <pc:sldMk cId="4040060682" sldId="2147473495"/>
            <ac:picMk id="5" creationId="{D0DE7EF2-716C-FFC1-7658-2A9FF54EA160}"/>
          </ac:picMkLst>
        </pc:picChg>
        <pc:picChg chg="add mod">
          <ac:chgData name="Ramadoss, Karthik" userId="c938b323-c9d5-4981-a1f9-dcc85c5d2bdf" providerId="ADAL" clId="{2C95A501-CB4B-5A58-973E-7B5F98E757F7}" dt="2026-01-10T17:06:50.649" v="6269" actId="1076"/>
          <ac:picMkLst>
            <pc:docMk/>
            <pc:sldMk cId="4040060682" sldId="2147473495"/>
            <ac:picMk id="9" creationId="{BBFA3AB4-3757-823F-917D-B1D889E53F68}"/>
          </ac:picMkLst>
        </pc:picChg>
      </pc:sldChg>
      <pc:sldChg chg="addSp delSp modSp add mod ord">
        <pc:chgData name="Ramadoss, Karthik" userId="c938b323-c9d5-4981-a1f9-dcc85c5d2bdf" providerId="ADAL" clId="{2C95A501-CB4B-5A58-973E-7B5F98E757F7}" dt="2026-01-10T16:41:10.642" v="6062" actId="1076"/>
        <pc:sldMkLst>
          <pc:docMk/>
          <pc:sldMk cId="498351312" sldId="2147473496"/>
        </pc:sldMkLst>
        <pc:spChg chg="mod">
          <ac:chgData name="Ramadoss, Karthik" userId="c938b323-c9d5-4981-a1f9-dcc85c5d2bdf" providerId="ADAL" clId="{2C95A501-CB4B-5A58-973E-7B5F98E757F7}" dt="2026-01-10T16:25:13.207" v="6042" actId="20577"/>
          <ac:spMkLst>
            <pc:docMk/>
            <pc:sldMk cId="498351312" sldId="2147473496"/>
            <ac:spMk id="2" creationId="{5EEE0BA6-0AAD-B526-225E-DD5CA09EBB06}"/>
          </ac:spMkLst>
        </pc:spChg>
        <pc:picChg chg="add mod">
          <ac:chgData name="Ramadoss, Karthik" userId="c938b323-c9d5-4981-a1f9-dcc85c5d2bdf" providerId="ADAL" clId="{2C95A501-CB4B-5A58-973E-7B5F98E757F7}" dt="2026-01-10T16:36:42.357" v="6051" actId="1076"/>
          <ac:picMkLst>
            <pc:docMk/>
            <pc:sldMk cId="498351312" sldId="2147473496"/>
            <ac:picMk id="6" creationId="{709DB6D4-E406-F1F9-53C9-BEFF78F6C775}"/>
          </ac:picMkLst>
        </pc:picChg>
        <pc:picChg chg="add mod">
          <ac:chgData name="Ramadoss, Karthik" userId="c938b323-c9d5-4981-a1f9-dcc85c5d2bdf" providerId="ADAL" clId="{2C95A501-CB4B-5A58-973E-7B5F98E757F7}" dt="2026-01-10T16:24:44.360" v="6029" actId="1076"/>
          <ac:picMkLst>
            <pc:docMk/>
            <pc:sldMk cId="498351312" sldId="2147473496"/>
            <ac:picMk id="7" creationId="{80A4BD9F-9988-55AA-D6DD-6114A3873E69}"/>
          </ac:picMkLst>
        </pc:picChg>
        <pc:picChg chg="add mod">
          <ac:chgData name="Ramadoss, Karthik" userId="c938b323-c9d5-4981-a1f9-dcc85c5d2bdf" providerId="ADAL" clId="{2C95A501-CB4B-5A58-973E-7B5F98E757F7}" dt="2026-01-10T16:41:10.642" v="6062" actId="1076"/>
          <ac:picMkLst>
            <pc:docMk/>
            <pc:sldMk cId="498351312" sldId="2147473496"/>
            <ac:picMk id="11" creationId="{04806EC2-E6C0-A524-4609-435ACD2654B2}"/>
          </ac:picMkLst>
        </pc:picChg>
      </pc:sldChg>
      <pc:sldChg chg="addSp delSp modSp add del mod">
        <pc:chgData name="Ramadoss, Karthik" userId="c938b323-c9d5-4981-a1f9-dcc85c5d2bdf" providerId="ADAL" clId="{2C95A501-CB4B-5A58-973E-7B5F98E757F7}" dt="2026-01-11T02:55:21.341" v="7461" actId="2696"/>
        <pc:sldMkLst>
          <pc:docMk/>
          <pc:sldMk cId="2770854197" sldId="2147473497"/>
        </pc:sldMkLst>
      </pc:sldChg>
      <pc:sldChg chg="addSp delSp modSp add mod ord">
        <pc:chgData name="Ramadoss, Karthik" userId="c938b323-c9d5-4981-a1f9-dcc85c5d2bdf" providerId="ADAL" clId="{2C95A501-CB4B-5A58-973E-7B5F98E757F7}" dt="2026-01-11T03:46:17.213" v="7999" actId="1076"/>
        <pc:sldMkLst>
          <pc:docMk/>
          <pc:sldMk cId="2518357802" sldId="2147473498"/>
        </pc:sldMkLst>
        <pc:spChg chg="mod">
          <ac:chgData name="Ramadoss, Karthik" userId="c938b323-c9d5-4981-a1f9-dcc85c5d2bdf" providerId="ADAL" clId="{2C95A501-CB4B-5A58-973E-7B5F98E757F7}" dt="2026-01-10T15:47:27.492" v="5403" actId="20577"/>
          <ac:spMkLst>
            <pc:docMk/>
            <pc:sldMk cId="2518357802" sldId="2147473498"/>
            <ac:spMk id="2" creationId="{7C15EF68-33C1-A8D4-2A82-0DB2B3D2AE1C}"/>
          </ac:spMkLst>
        </pc:spChg>
        <pc:spChg chg="mod">
          <ac:chgData name="Ramadoss, Karthik" userId="c938b323-c9d5-4981-a1f9-dcc85c5d2bdf" providerId="ADAL" clId="{2C95A501-CB4B-5A58-973E-7B5F98E757F7}" dt="2026-01-11T03:45:58.055" v="7992" actId="1076"/>
          <ac:spMkLst>
            <pc:docMk/>
            <pc:sldMk cId="2518357802" sldId="2147473498"/>
            <ac:spMk id="3" creationId="{66E7D62C-4C9C-41FE-B2C8-9C7427111E17}"/>
          </ac:spMkLst>
        </pc:spChg>
        <pc:spChg chg="add del mod">
          <ac:chgData name="Ramadoss, Karthik" userId="c938b323-c9d5-4981-a1f9-dcc85c5d2bdf" providerId="ADAL" clId="{2C95A501-CB4B-5A58-973E-7B5F98E757F7}" dt="2026-01-11T03:45:47.800" v="7991" actId="478"/>
          <ac:spMkLst>
            <pc:docMk/>
            <pc:sldMk cId="2518357802" sldId="2147473498"/>
            <ac:spMk id="5" creationId="{CC89D12B-5EFE-C5BE-0CDE-DAE9B4147339}"/>
          </ac:spMkLst>
        </pc:spChg>
        <pc:spChg chg="add mod">
          <ac:chgData name="Ramadoss, Karthik" userId="c938b323-c9d5-4981-a1f9-dcc85c5d2bdf" providerId="ADAL" clId="{2C95A501-CB4B-5A58-973E-7B5F98E757F7}" dt="2026-01-11T03:46:17.213" v="7999" actId="1076"/>
          <ac:spMkLst>
            <pc:docMk/>
            <pc:sldMk cId="2518357802" sldId="2147473498"/>
            <ac:spMk id="6" creationId="{EA98777D-6E1C-E8F5-433B-A168647E77FE}"/>
          </ac:spMkLst>
        </pc:spChg>
        <pc:picChg chg="add mod">
          <ac:chgData name="Ramadoss, Karthik" userId="c938b323-c9d5-4981-a1f9-dcc85c5d2bdf" providerId="ADAL" clId="{2C95A501-CB4B-5A58-973E-7B5F98E757F7}" dt="2026-01-10T15:53:09.168" v="5604" actId="1076"/>
          <ac:picMkLst>
            <pc:docMk/>
            <pc:sldMk cId="2518357802" sldId="2147473498"/>
            <ac:picMk id="4" creationId="{8BEC52E1-3661-C59D-289B-33EA134FCFA4}"/>
          </ac:picMkLst>
        </pc:picChg>
        <pc:picChg chg="add del mod">
          <ac:chgData name="Ramadoss, Karthik" userId="c938b323-c9d5-4981-a1f9-dcc85c5d2bdf" providerId="ADAL" clId="{2C95A501-CB4B-5A58-973E-7B5F98E757F7}" dt="2026-01-11T03:45:45.266" v="7990" actId="478"/>
          <ac:picMkLst>
            <pc:docMk/>
            <pc:sldMk cId="2518357802" sldId="2147473498"/>
            <ac:picMk id="12290" creationId="{E7ED2FA0-E74A-349F-9476-E57070053B21}"/>
          </ac:picMkLst>
        </pc:picChg>
      </pc:sldChg>
      <pc:sldChg chg="add">
        <pc:chgData name="Ramadoss, Karthik" userId="c938b323-c9d5-4981-a1f9-dcc85c5d2bdf" providerId="ADAL" clId="{2C95A501-CB4B-5A58-973E-7B5F98E757F7}" dt="2026-01-10T17:27:59.651" v="6344" actId="2890"/>
        <pc:sldMkLst>
          <pc:docMk/>
          <pc:sldMk cId="1626161642" sldId="2147473500"/>
        </pc:sldMkLst>
      </pc:sldChg>
      <pc:sldChg chg="addSp delSp modSp add mod ord">
        <pc:chgData name="Ramadoss, Karthik" userId="c938b323-c9d5-4981-a1f9-dcc85c5d2bdf" providerId="ADAL" clId="{2C95A501-CB4B-5A58-973E-7B5F98E757F7}" dt="2026-01-11T02:33:10.842" v="7086" actId="20578"/>
        <pc:sldMkLst>
          <pc:docMk/>
          <pc:sldMk cId="2758168668" sldId="2147473501"/>
        </pc:sldMkLst>
        <pc:spChg chg="mod">
          <ac:chgData name="Ramadoss, Karthik" userId="c938b323-c9d5-4981-a1f9-dcc85c5d2bdf" providerId="ADAL" clId="{2C95A501-CB4B-5A58-973E-7B5F98E757F7}" dt="2026-01-10T17:38:23.908" v="6452" actId="20577"/>
          <ac:spMkLst>
            <pc:docMk/>
            <pc:sldMk cId="2758168668" sldId="2147473501"/>
            <ac:spMk id="2" creationId="{4989DE65-9E36-E017-F6F8-6DFD34DF7072}"/>
          </ac:spMkLst>
        </pc:spChg>
        <pc:picChg chg="add mod">
          <ac:chgData name="Ramadoss, Karthik" userId="c938b323-c9d5-4981-a1f9-dcc85c5d2bdf" providerId="ADAL" clId="{2C95A501-CB4B-5A58-973E-7B5F98E757F7}" dt="2026-01-10T17:38:37.250" v="6455" actId="14100"/>
          <ac:picMkLst>
            <pc:docMk/>
            <pc:sldMk cId="2758168668" sldId="2147473501"/>
            <ac:picMk id="5" creationId="{4D3EA558-55FB-087B-68B1-4F8271589659}"/>
          </ac:picMkLst>
        </pc:picChg>
      </pc:sldChg>
      <pc:sldChg chg="addSp delSp modSp add mod modAnim">
        <pc:chgData name="Ramadoss, Karthik" userId="c938b323-c9d5-4981-a1f9-dcc85c5d2bdf" providerId="ADAL" clId="{2C95A501-CB4B-5A58-973E-7B5F98E757F7}" dt="2026-01-11T03:47:55.183" v="8002" actId="20577"/>
        <pc:sldMkLst>
          <pc:docMk/>
          <pc:sldMk cId="1626873837" sldId="2147473502"/>
        </pc:sldMkLst>
        <pc:spChg chg="add mod">
          <ac:chgData name="Ramadoss, Karthik" userId="c938b323-c9d5-4981-a1f9-dcc85c5d2bdf" providerId="ADAL" clId="{2C95A501-CB4B-5A58-973E-7B5F98E757F7}" dt="2026-01-10T23:11:57.517" v="6675" actId="1076"/>
          <ac:spMkLst>
            <pc:docMk/>
            <pc:sldMk cId="1626873837" sldId="2147473502"/>
            <ac:spMk id="2" creationId="{1034B757-5DD3-0A31-6C86-4AC67C5208F4}"/>
          </ac:spMkLst>
        </pc:spChg>
        <pc:spChg chg="mod">
          <ac:chgData name="Ramadoss, Karthik" userId="c938b323-c9d5-4981-a1f9-dcc85c5d2bdf" providerId="ADAL" clId="{2C95A501-CB4B-5A58-973E-7B5F98E757F7}" dt="2026-01-11T03:47:55.183" v="8002" actId="20577"/>
          <ac:spMkLst>
            <pc:docMk/>
            <pc:sldMk cId="1626873837" sldId="2147473502"/>
            <ac:spMk id="14" creationId="{A4B5CB11-5B48-6583-3722-F6CC10C67096}"/>
          </ac:spMkLst>
        </pc:spChg>
        <pc:picChg chg="add mod">
          <ac:chgData name="Ramadoss, Karthik" userId="c938b323-c9d5-4981-a1f9-dcc85c5d2bdf" providerId="ADAL" clId="{2C95A501-CB4B-5A58-973E-7B5F98E757F7}" dt="2026-01-10T23:11:50.249" v="6674" actId="167"/>
          <ac:picMkLst>
            <pc:docMk/>
            <pc:sldMk cId="1626873837" sldId="2147473502"/>
            <ac:picMk id="9" creationId="{968D7191-AFAE-CDB4-AF98-585E9ABD4FF8}"/>
          </ac:picMkLst>
        </pc:picChg>
      </pc:sldChg>
      <pc:sldChg chg="addSp delSp modSp add mod modAnim">
        <pc:chgData name="Ramadoss, Karthik" userId="c938b323-c9d5-4981-a1f9-dcc85c5d2bdf" providerId="ADAL" clId="{2C95A501-CB4B-5A58-973E-7B5F98E757F7}" dt="2026-01-11T02:26:45.165" v="7075"/>
        <pc:sldMkLst>
          <pc:docMk/>
          <pc:sldMk cId="1338035002" sldId="2147473503"/>
        </pc:sldMkLst>
        <pc:spChg chg="mod">
          <ac:chgData name="Ramadoss, Karthik" userId="c938b323-c9d5-4981-a1f9-dcc85c5d2bdf" providerId="ADAL" clId="{2C95A501-CB4B-5A58-973E-7B5F98E757F7}" dt="2026-01-11T02:25:04.507" v="7033" actId="1076"/>
          <ac:spMkLst>
            <pc:docMk/>
            <pc:sldMk cId="1338035002" sldId="2147473503"/>
            <ac:spMk id="7" creationId="{C6807391-1595-019E-9E49-A984B3DA784E}"/>
          </ac:spMkLst>
        </pc:spChg>
        <pc:spChg chg="del">
          <ac:chgData name="Ramadoss, Karthik" userId="c938b323-c9d5-4981-a1f9-dcc85c5d2bdf" providerId="ADAL" clId="{2C95A501-CB4B-5A58-973E-7B5F98E757F7}" dt="2026-01-11T02:22:58.376" v="7001" actId="478"/>
          <ac:spMkLst>
            <pc:docMk/>
            <pc:sldMk cId="1338035002" sldId="2147473503"/>
            <ac:spMk id="8" creationId="{E6512852-6BFE-8763-AD44-56B9D0714F84}"/>
          </ac:spMkLst>
        </pc:spChg>
        <pc:spChg chg="add mod">
          <ac:chgData name="Ramadoss, Karthik" userId="c938b323-c9d5-4981-a1f9-dcc85c5d2bdf" providerId="ADAL" clId="{2C95A501-CB4B-5A58-973E-7B5F98E757F7}" dt="2026-01-11T02:24:42.815" v="7030" actId="1076"/>
          <ac:spMkLst>
            <pc:docMk/>
            <pc:sldMk cId="1338035002" sldId="2147473503"/>
            <ac:spMk id="9" creationId="{7A6D0284-B307-A2F3-E917-4E650EC07566}"/>
          </ac:spMkLst>
        </pc:spChg>
        <pc:spChg chg="add mod">
          <ac:chgData name="Ramadoss, Karthik" userId="c938b323-c9d5-4981-a1f9-dcc85c5d2bdf" providerId="ADAL" clId="{2C95A501-CB4B-5A58-973E-7B5F98E757F7}" dt="2026-01-11T02:25:45.622" v="7068" actId="1076"/>
          <ac:spMkLst>
            <pc:docMk/>
            <pc:sldMk cId="1338035002" sldId="2147473503"/>
            <ac:spMk id="11" creationId="{40740E62-D35C-90C4-156B-671EFE825300}"/>
          </ac:spMkLst>
        </pc:spChg>
        <pc:picChg chg="add mod">
          <ac:chgData name="Ramadoss, Karthik" userId="c938b323-c9d5-4981-a1f9-dcc85c5d2bdf" providerId="ADAL" clId="{2C95A501-CB4B-5A58-973E-7B5F98E757F7}" dt="2026-01-11T02:24:20.772" v="7025" actId="14100"/>
          <ac:picMkLst>
            <pc:docMk/>
            <pc:sldMk cId="1338035002" sldId="2147473503"/>
            <ac:picMk id="2" creationId="{EBA9D646-2760-6261-07FB-92FDEBF217A9}"/>
          </ac:picMkLst>
        </pc:picChg>
        <pc:picChg chg="mod">
          <ac:chgData name="Ramadoss, Karthik" userId="c938b323-c9d5-4981-a1f9-dcc85c5d2bdf" providerId="ADAL" clId="{2C95A501-CB4B-5A58-973E-7B5F98E757F7}" dt="2026-01-11T02:24:14.638" v="7024" actId="14100"/>
          <ac:picMkLst>
            <pc:docMk/>
            <pc:sldMk cId="1338035002" sldId="2147473503"/>
            <ac:picMk id="5" creationId="{7D9C17D5-C375-45C1-1A08-C43E8CB8B844}"/>
          </ac:picMkLst>
        </pc:picChg>
        <pc:cxnChg chg="add mod">
          <ac:chgData name="Ramadoss, Karthik" userId="c938b323-c9d5-4981-a1f9-dcc85c5d2bdf" providerId="ADAL" clId="{2C95A501-CB4B-5A58-973E-7B5F98E757F7}" dt="2026-01-11T02:24:39.896" v="7029" actId="14100"/>
          <ac:cxnSpMkLst>
            <pc:docMk/>
            <pc:sldMk cId="1338035002" sldId="2147473503"/>
            <ac:cxnSpMk id="3" creationId="{C0923C5E-746B-7939-C1D7-1AE68399536A}"/>
          </ac:cxnSpMkLst>
        </pc:cxnChg>
      </pc:sldChg>
      <pc:sldChg chg="addSp delSp modSp add mod ord">
        <pc:chgData name="Ramadoss, Karthik" userId="c938b323-c9d5-4981-a1f9-dcc85c5d2bdf" providerId="ADAL" clId="{2C95A501-CB4B-5A58-973E-7B5F98E757F7}" dt="2026-01-11T02:45:10.553" v="7402" actId="1076"/>
        <pc:sldMkLst>
          <pc:docMk/>
          <pc:sldMk cId="48894762" sldId="2147473504"/>
        </pc:sldMkLst>
        <pc:spChg chg="mod">
          <ac:chgData name="Ramadoss, Karthik" userId="c938b323-c9d5-4981-a1f9-dcc85c5d2bdf" providerId="ADAL" clId="{2C95A501-CB4B-5A58-973E-7B5F98E757F7}" dt="2026-01-11T02:42:14.402" v="7388" actId="20577"/>
          <ac:spMkLst>
            <pc:docMk/>
            <pc:sldMk cId="48894762" sldId="2147473504"/>
            <ac:spMk id="2" creationId="{0E62566A-5FBD-40D9-A59D-DA1399CAA23B}"/>
          </ac:spMkLst>
        </pc:spChg>
        <pc:picChg chg="add mod modCrop">
          <ac:chgData name="Ramadoss, Karthik" userId="c938b323-c9d5-4981-a1f9-dcc85c5d2bdf" providerId="ADAL" clId="{2C95A501-CB4B-5A58-973E-7B5F98E757F7}" dt="2026-01-11T02:45:10.553" v="7402" actId="1076"/>
          <ac:picMkLst>
            <pc:docMk/>
            <pc:sldMk cId="48894762" sldId="2147473504"/>
            <ac:picMk id="4" creationId="{7D77F21B-E807-CB5E-6B33-C2CBE25D1C95}"/>
          </ac:picMkLst>
        </pc:picChg>
        <pc:picChg chg="del">
          <ac:chgData name="Ramadoss, Karthik" userId="c938b323-c9d5-4981-a1f9-dcc85c5d2bdf" providerId="ADAL" clId="{2C95A501-CB4B-5A58-973E-7B5F98E757F7}" dt="2026-01-11T02:41:58.383" v="7357" actId="478"/>
          <ac:picMkLst>
            <pc:docMk/>
            <pc:sldMk cId="48894762" sldId="2147473504"/>
            <ac:picMk id="21" creationId="{16291AF1-CC88-9CD1-CE64-EDCD2F59F1A6}"/>
          </ac:picMkLst>
        </pc:picChg>
      </pc:sldChg>
      <pc:sldChg chg="addSp delSp modSp add mod modAnim">
        <pc:chgData name="Ramadoss, Karthik" userId="c938b323-c9d5-4981-a1f9-dcc85c5d2bdf" providerId="ADAL" clId="{2C95A501-CB4B-5A58-973E-7B5F98E757F7}" dt="2026-01-11T02:55:45.465" v="7462"/>
        <pc:sldMkLst>
          <pc:docMk/>
          <pc:sldMk cId="2781934061" sldId="2147473505"/>
        </pc:sldMkLst>
        <pc:spChg chg="del">
          <ac:chgData name="Ramadoss, Karthik" userId="c938b323-c9d5-4981-a1f9-dcc85c5d2bdf" providerId="ADAL" clId="{2C95A501-CB4B-5A58-973E-7B5F98E757F7}" dt="2026-01-11T02:46:56.432" v="7441" actId="478"/>
          <ac:spMkLst>
            <pc:docMk/>
            <pc:sldMk cId="2781934061" sldId="2147473505"/>
            <ac:spMk id="5" creationId="{BC9BCEFB-57DA-6160-A0A2-6F589FCEDFE4}"/>
          </ac:spMkLst>
        </pc:spChg>
        <pc:spChg chg="del">
          <ac:chgData name="Ramadoss, Karthik" userId="c938b323-c9d5-4981-a1f9-dcc85c5d2bdf" providerId="ADAL" clId="{2C95A501-CB4B-5A58-973E-7B5F98E757F7}" dt="2026-01-11T02:46:51.733" v="7440" actId="478"/>
          <ac:spMkLst>
            <pc:docMk/>
            <pc:sldMk cId="2781934061" sldId="2147473505"/>
            <ac:spMk id="6" creationId="{991E5F02-3336-E0CE-5A63-7D599DCECD7E}"/>
          </ac:spMkLst>
        </pc:spChg>
        <pc:spChg chg="add mod">
          <ac:chgData name="Ramadoss, Karthik" userId="c938b323-c9d5-4981-a1f9-dcc85c5d2bdf" providerId="ADAL" clId="{2C95A501-CB4B-5A58-973E-7B5F98E757F7}" dt="2026-01-11T02:54:20.849" v="7448" actId="1076"/>
          <ac:spMkLst>
            <pc:docMk/>
            <pc:sldMk cId="2781934061" sldId="2147473505"/>
            <ac:spMk id="7" creationId="{D1CD2CF0-DE58-41E4-FC58-0A65669D7832}"/>
          </ac:spMkLst>
        </pc:spChg>
        <pc:spChg chg="add mod">
          <ac:chgData name="Ramadoss, Karthik" userId="c938b323-c9d5-4981-a1f9-dcc85c5d2bdf" providerId="ADAL" clId="{2C95A501-CB4B-5A58-973E-7B5F98E757F7}" dt="2026-01-11T02:54:23.182" v="7449" actId="1076"/>
          <ac:spMkLst>
            <pc:docMk/>
            <pc:sldMk cId="2781934061" sldId="2147473505"/>
            <ac:spMk id="8" creationId="{35281D30-F904-5030-ACA9-6C00D1A9FFCB}"/>
          </ac:spMkLst>
        </pc:spChg>
        <pc:picChg chg="add mod">
          <ac:chgData name="Ramadoss, Karthik" userId="c938b323-c9d5-4981-a1f9-dcc85c5d2bdf" providerId="ADAL" clId="{2C95A501-CB4B-5A58-973E-7B5F98E757F7}" dt="2026-01-11T02:53:50.270" v="7446" actId="1076"/>
          <ac:picMkLst>
            <pc:docMk/>
            <pc:sldMk cId="2781934061" sldId="2147473505"/>
            <ac:picMk id="3" creationId="{ED87B11A-A919-62A3-ED3C-A7D333B35698}"/>
          </ac:picMkLst>
        </pc:picChg>
        <pc:picChg chg="del">
          <ac:chgData name="Ramadoss, Karthik" userId="c938b323-c9d5-4981-a1f9-dcc85c5d2bdf" providerId="ADAL" clId="{2C95A501-CB4B-5A58-973E-7B5F98E757F7}" dt="2026-01-11T02:53:36.104" v="7442" actId="478"/>
          <ac:picMkLst>
            <pc:docMk/>
            <pc:sldMk cId="2781934061" sldId="2147473505"/>
            <ac:picMk id="4" creationId="{B2D5CC9E-0401-FCFB-3827-7912AB3B95DA}"/>
          </ac:picMkLst>
        </pc:picChg>
        <pc:picChg chg="add mod">
          <ac:chgData name="Ramadoss, Karthik" userId="c938b323-c9d5-4981-a1f9-dcc85c5d2bdf" providerId="ADAL" clId="{2C95A501-CB4B-5A58-973E-7B5F98E757F7}" dt="2026-01-11T02:54:39.472" v="7453" actId="1076"/>
          <ac:picMkLst>
            <pc:docMk/>
            <pc:sldMk cId="2781934061" sldId="2147473505"/>
            <ac:picMk id="10" creationId="{4B01ACC2-6758-2A5A-F1B2-E6A160169123}"/>
          </ac:picMkLst>
        </pc:picChg>
        <pc:picChg chg="add mod">
          <ac:chgData name="Ramadoss, Karthik" userId="c938b323-c9d5-4981-a1f9-dcc85c5d2bdf" providerId="ADAL" clId="{2C95A501-CB4B-5A58-973E-7B5F98E757F7}" dt="2026-01-11T02:54:56.410" v="7457" actId="1076"/>
          <ac:picMkLst>
            <pc:docMk/>
            <pc:sldMk cId="2781934061" sldId="2147473505"/>
            <ac:picMk id="12" creationId="{1DFCB54E-2073-E308-C7AA-2CE7E0A45A1F}"/>
          </ac:picMkLst>
        </pc:picChg>
      </pc:sldChg>
      <pc:sldChg chg="addSp delSp modSp add mod">
        <pc:chgData name="Ramadoss, Karthik" userId="c938b323-c9d5-4981-a1f9-dcc85c5d2bdf" providerId="ADAL" clId="{2C95A501-CB4B-5A58-973E-7B5F98E757F7}" dt="2026-01-11T03:09:35.785" v="7786" actId="20577"/>
        <pc:sldMkLst>
          <pc:docMk/>
          <pc:sldMk cId="2130285589" sldId="2147473506"/>
        </pc:sldMkLst>
        <pc:spChg chg="mod">
          <ac:chgData name="Ramadoss, Karthik" userId="c938b323-c9d5-4981-a1f9-dcc85c5d2bdf" providerId="ADAL" clId="{2C95A501-CB4B-5A58-973E-7B5F98E757F7}" dt="2026-01-11T02:58:02.861" v="7545" actId="20577"/>
          <ac:spMkLst>
            <pc:docMk/>
            <pc:sldMk cId="2130285589" sldId="2147473506"/>
            <ac:spMk id="2" creationId="{539F18A3-7216-47CF-83E9-B41E8CCEAAFB}"/>
          </ac:spMkLst>
        </pc:spChg>
        <pc:spChg chg="add del mod">
          <ac:chgData name="Ramadoss, Karthik" userId="c938b323-c9d5-4981-a1f9-dcc85c5d2bdf" providerId="ADAL" clId="{2C95A501-CB4B-5A58-973E-7B5F98E757F7}" dt="2026-01-11T02:56:55.469" v="7465" actId="478"/>
          <ac:spMkLst>
            <pc:docMk/>
            <pc:sldMk cId="2130285589" sldId="2147473506"/>
            <ac:spMk id="4" creationId="{EC44B097-E060-13DD-A412-057B7976C5F4}"/>
          </ac:spMkLst>
        </pc:spChg>
        <pc:spChg chg="del">
          <ac:chgData name="Ramadoss, Karthik" userId="c938b323-c9d5-4981-a1f9-dcc85c5d2bdf" providerId="ADAL" clId="{2C95A501-CB4B-5A58-973E-7B5F98E757F7}" dt="2026-01-11T02:56:55.469" v="7465" actId="478"/>
          <ac:spMkLst>
            <pc:docMk/>
            <pc:sldMk cId="2130285589" sldId="2147473506"/>
            <ac:spMk id="8" creationId="{499F162C-424B-D2CB-9493-396CE5693481}"/>
          </ac:spMkLst>
        </pc:spChg>
        <pc:spChg chg="del">
          <ac:chgData name="Ramadoss, Karthik" userId="c938b323-c9d5-4981-a1f9-dcc85c5d2bdf" providerId="ADAL" clId="{2C95A501-CB4B-5A58-973E-7B5F98E757F7}" dt="2026-01-11T02:56:55.469" v="7465" actId="478"/>
          <ac:spMkLst>
            <pc:docMk/>
            <pc:sldMk cId="2130285589" sldId="2147473506"/>
            <ac:spMk id="9" creationId="{28708286-3C96-CEC6-AAF1-BDADFDBF33DC}"/>
          </ac:spMkLst>
        </pc:spChg>
        <pc:spChg chg="del">
          <ac:chgData name="Ramadoss, Karthik" userId="c938b323-c9d5-4981-a1f9-dcc85c5d2bdf" providerId="ADAL" clId="{2C95A501-CB4B-5A58-973E-7B5F98E757F7}" dt="2026-01-11T02:56:55.469" v="7465" actId="478"/>
          <ac:spMkLst>
            <pc:docMk/>
            <pc:sldMk cId="2130285589" sldId="2147473506"/>
            <ac:spMk id="10" creationId="{8BBC7A45-C78D-00DC-E55E-9D5B64778326}"/>
          </ac:spMkLst>
        </pc:spChg>
        <pc:spChg chg="del">
          <ac:chgData name="Ramadoss, Karthik" userId="c938b323-c9d5-4981-a1f9-dcc85c5d2bdf" providerId="ADAL" clId="{2C95A501-CB4B-5A58-973E-7B5F98E757F7}" dt="2026-01-11T02:56:55.469" v="7465" actId="478"/>
          <ac:spMkLst>
            <pc:docMk/>
            <pc:sldMk cId="2130285589" sldId="2147473506"/>
            <ac:spMk id="11" creationId="{7A2221F9-E930-7337-AC29-307B4A0F5AB6}"/>
          </ac:spMkLst>
        </pc:spChg>
        <pc:spChg chg="del">
          <ac:chgData name="Ramadoss, Karthik" userId="c938b323-c9d5-4981-a1f9-dcc85c5d2bdf" providerId="ADAL" clId="{2C95A501-CB4B-5A58-973E-7B5F98E757F7}" dt="2026-01-11T02:56:55.469" v="7465" actId="478"/>
          <ac:spMkLst>
            <pc:docMk/>
            <pc:sldMk cId="2130285589" sldId="2147473506"/>
            <ac:spMk id="12" creationId="{E072AAE0-A753-77AC-848C-D3AC3238EB23}"/>
          </ac:spMkLst>
        </pc:spChg>
        <pc:spChg chg="del">
          <ac:chgData name="Ramadoss, Karthik" userId="c938b323-c9d5-4981-a1f9-dcc85c5d2bdf" providerId="ADAL" clId="{2C95A501-CB4B-5A58-973E-7B5F98E757F7}" dt="2026-01-11T02:56:55.469" v="7465" actId="478"/>
          <ac:spMkLst>
            <pc:docMk/>
            <pc:sldMk cId="2130285589" sldId="2147473506"/>
            <ac:spMk id="14" creationId="{268B4042-E837-2938-F55B-A14FDEEE5AD0}"/>
          </ac:spMkLst>
        </pc:spChg>
        <pc:spChg chg="del">
          <ac:chgData name="Ramadoss, Karthik" userId="c938b323-c9d5-4981-a1f9-dcc85c5d2bdf" providerId="ADAL" clId="{2C95A501-CB4B-5A58-973E-7B5F98E757F7}" dt="2026-01-11T02:56:55.469" v="7465" actId="478"/>
          <ac:spMkLst>
            <pc:docMk/>
            <pc:sldMk cId="2130285589" sldId="2147473506"/>
            <ac:spMk id="15" creationId="{74B7FE1D-12B2-21E1-EE8D-38C10ABFB87C}"/>
          </ac:spMkLst>
        </pc:spChg>
        <pc:spChg chg="del">
          <ac:chgData name="Ramadoss, Karthik" userId="c938b323-c9d5-4981-a1f9-dcc85c5d2bdf" providerId="ADAL" clId="{2C95A501-CB4B-5A58-973E-7B5F98E757F7}" dt="2026-01-11T02:56:55.469" v="7465" actId="478"/>
          <ac:spMkLst>
            <pc:docMk/>
            <pc:sldMk cId="2130285589" sldId="2147473506"/>
            <ac:spMk id="16" creationId="{64D1174D-A772-9B66-D28C-AC9FF5678E2A}"/>
          </ac:spMkLst>
        </pc:spChg>
        <pc:spChg chg="add mod">
          <ac:chgData name="Ramadoss, Karthik" userId="c938b323-c9d5-4981-a1f9-dcc85c5d2bdf" providerId="ADAL" clId="{2C95A501-CB4B-5A58-973E-7B5F98E757F7}" dt="2026-01-11T03:09:35.785" v="7786" actId="20577"/>
          <ac:spMkLst>
            <pc:docMk/>
            <pc:sldMk cId="2130285589" sldId="2147473506"/>
            <ac:spMk id="18" creationId="{6EA0C009-6C26-3E87-E235-AE927EACD316}"/>
          </ac:spMkLst>
        </pc:spChg>
        <pc:picChg chg="del">
          <ac:chgData name="Ramadoss, Karthik" userId="c938b323-c9d5-4981-a1f9-dcc85c5d2bdf" providerId="ADAL" clId="{2C95A501-CB4B-5A58-973E-7B5F98E757F7}" dt="2026-01-11T02:56:50.655" v="7464" actId="478"/>
          <ac:picMkLst>
            <pc:docMk/>
            <pc:sldMk cId="2130285589" sldId="2147473506"/>
            <ac:picMk id="6" creationId="{374CE513-8216-75D5-D52B-C09D2AC043A7}"/>
          </ac:picMkLst>
        </pc:picChg>
        <pc:picChg chg="add del mod">
          <ac:chgData name="Ramadoss, Karthik" userId="c938b323-c9d5-4981-a1f9-dcc85c5d2bdf" providerId="ADAL" clId="{2C95A501-CB4B-5A58-973E-7B5F98E757F7}" dt="2026-01-11T03:03:15.624" v="7551" actId="478"/>
          <ac:picMkLst>
            <pc:docMk/>
            <pc:sldMk cId="2130285589" sldId="2147473506"/>
            <ac:picMk id="7" creationId="{1D089EBC-74C1-8EAE-F4A8-0390D060B2DB}"/>
          </ac:picMkLst>
        </pc:picChg>
        <pc:picChg chg="add mod">
          <ac:chgData name="Ramadoss, Karthik" userId="c938b323-c9d5-4981-a1f9-dcc85c5d2bdf" providerId="ADAL" clId="{2C95A501-CB4B-5A58-973E-7B5F98E757F7}" dt="2026-01-11T03:09:00.104" v="7740" actId="1076"/>
          <ac:picMkLst>
            <pc:docMk/>
            <pc:sldMk cId="2130285589" sldId="2147473506"/>
            <ac:picMk id="17" creationId="{BD46FB81-7350-06EE-F155-40B07FB1A6DC}"/>
          </ac:picMkLst>
        </pc:picChg>
        <pc:picChg chg="add mod modCrop">
          <ac:chgData name="Ramadoss, Karthik" userId="c938b323-c9d5-4981-a1f9-dcc85c5d2bdf" providerId="ADAL" clId="{2C95A501-CB4B-5A58-973E-7B5F98E757F7}" dt="2026-01-11T03:08:54.750" v="7739" actId="1076"/>
          <ac:picMkLst>
            <pc:docMk/>
            <pc:sldMk cId="2130285589" sldId="2147473506"/>
            <ac:picMk id="20" creationId="{772121AE-C87D-2C3E-9B6F-F71986F59B4E}"/>
          </ac:picMkLst>
        </pc:picChg>
      </pc:sldChg>
      <pc:sldChg chg="addSp delSp modSp add mod">
        <pc:chgData name="Ramadoss, Karthik" userId="c938b323-c9d5-4981-a1f9-dcc85c5d2bdf" providerId="ADAL" clId="{2C95A501-CB4B-5A58-973E-7B5F98E757F7}" dt="2026-01-12T13:05:09.862" v="8043" actId="403"/>
        <pc:sldMkLst>
          <pc:docMk/>
          <pc:sldMk cId="3545618347" sldId="2147473507"/>
        </pc:sldMkLst>
        <pc:spChg chg="del">
          <ac:chgData name="Ramadoss, Karthik" userId="c938b323-c9d5-4981-a1f9-dcc85c5d2bdf" providerId="ADAL" clId="{2C95A501-CB4B-5A58-973E-7B5F98E757F7}" dt="2026-01-11T02:59:13.274" v="7547" actId="478"/>
          <ac:spMkLst>
            <pc:docMk/>
            <pc:sldMk cId="3545618347" sldId="2147473507"/>
            <ac:spMk id="3" creationId="{1B0F84DC-6DE4-1E41-D7C7-177A1FF3AB36}"/>
          </ac:spMkLst>
        </pc:spChg>
        <pc:spChg chg="del">
          <ac:chgData name="Ramadoss, Karthik" userId="c938b323-c9d5-4981-a1f9-dcc85c5d2bdf" providerId="ADAL" clId="{2C95A501-CB4B-5A58-973E-7B5F98E757F7}" dt="2026-01-11T02:59:18.598" v="7549" actId="478"/>
          <ac:spMkLst>
            <pc:docMk/>
            <pc:sldMk cId="3545618347" sldId="2147473507"/>
            <ac:spMk id="4" creationId="{756CAE77-9D44-F348-30F1-FF0B98ADBCE7}"/>
          </ac:spMkLst>
        </pc:spChg>
        <pc:spChg chg="add del mod">
          <ac:chgData name="Ramadoss, Karthik" userId="c938b323-c9d5-4981-a1f9-dcc85c5d2bdf" providerId="ADAL" clId="{2C95A501-CB4B-5A58-973E-7B5F98E757F7}" dt="2026-01-11T02:59:16.016" v="7548" actId="478"/>
          <ac:spMkLst>
            <pc:docMk/>
            <pc:sldMk cId="3545618347" sldId="2147473507"/>
            <ac:spMk id="6" creationId="{3FFD7FDB-060E-4A51-2E14-E0E23E13140E}"/>
          </ac:spMkLst>
        </pc:spChg>
        <pc:spChg chg="add mod">
          <ac:chgData name="Ramadoss, Karthik" userId="c938b323-c9d5-4981-a1f9-dcc85c5d2bdf" providerId="ADAL" clId="{2C95A501-CB4B-5A58-973E-7B5F98E757F7}" dt="2026-01-12T13:05:09.862" v="8043" actId="403"/>
          <ac:spMkLst>
            <pc:docMk/>
            <pc:sldMk cId="3545618347" sldId="2147473507"/>
            <ac:spMk id="9" creationId="{9A254BD0-2D21-12F2-8708-6866132C457B}"/>
          </ac:spMkLst>
        </pc:spChg>
        <pc:picChg chg="add mod modCrop">
          <ac:chgData name="Ramadoss, Karthik" userId="c938b323-c9d5-4981-a1f9-dcc85c5d2bdf" providerId="ADAL" clId="{2C95A501-CB4B-5A58-973E-7B5F98E757F7}" dt="2026-01-11T03:44:21.770" v="7980" actId="1076"/>
          <ac:picMkLst>
            <pc:docMk/>
            <pc:sldMk cId="3545618347" sldId="2147473507"/>
            <ac:picMk id="8" creationId="{6626407A-4A6D-FD5B-FC40-F19300A04A49}"/>
          </ac:picMkLst>
        </pc:picChg>
      </pc:sldChg>
      <pc:sldChg chg="addSp delSp modSp add mod ord delAnim">
        <pc:chgData name="Ramadoss, Karthik" userId="c938b323-c9d5-4981-a1f9-dcc85c5d2bdf" providerId="ADAL" clId="{2C95A501-CB4B-5A58-973E-7B5F98E757F7}" dt="2026-01-12T13:27:12.743" v="8240" actId="122"/>
        <pc:sldMkLst>
          <pc:docMk/>
          <pc:sldMk cId="1723878624" sldId="2147473508"/>
        </pc:sldMkLst>
        <pc:spChg chg="del">
          <ac:chgData name="Ramadoss, Karthik" userId="c938b323-c9d5-4981-a1f9-dcc85c5d2bdf" providerId="ADAL" clId="{2C95A501-CB4B-5A58-973E-7B5F98E757F7}" dt="2026-01-11T03:13:02.369" v="7788" actId="478"/>
          <ac:spMkLst>
            <pc:docMk/>
            <pc:sldMk cId="1723878624" sldId="2147473508"/>
            <ac:spMk id="2" creationId="{D84197B9-F93E-DDDE-C6B4-1B812F2F6B65}"/>
          </ac:spMkLst>
        </pc:spChg>
        <pc:spChg chg="add mod">
          <ac:chgData name="Ramadoss, Karthik" userId="c938b323-c9d5-4981-a1f9-dcc85c5d2bdf" providerId="ADAL" clId="{2C95A501-CB4B-5A58-973E-7B5F98E757F7}" dt="2026-01-12T13:27:12.743" v="8240" actId="122"/>
          <ac:spMkLst>
            <pc:docMk/>
            <pc:sldMk cId="1723878624" sldId="2147473508"/>
            <ac:spMk id="5" creationId="{DB311496-83E0-0A47-B763-34040A432BB2}"/>
          </ac:spMkLst>
        </pc:spChg>
        <pc:spChg chg="mod">
          <ac:chgData name="Ramadoss, Karthik" userId="c938b323-c9d5-4981-a1f9-dcc85c5d2bdf" providerId="ADAL" clId="{2C95A501-CB4B-5A58-973E-7B5F98E757F7}" dt="2026-01-11T03:16:48.745" v="7882" actId="20577"/>
          <ac:spMkLst>
            <pc:docMk/>
            <pc:sldMk cId="1723878624" sldId="2147473508"/>
            <ac:spMk id="14" creationId="{B7AA95D1-16F5-9E65-CB6F-217C4382F4E2}"/>
          </ac:spMkLst>
        </pc:spChg>
        <pc:picChg chg="add mod">
          <ac:chgData name="Ramadoss, Karthik" userId="c938b323-c9d5-4981-a1f9-dcc85c5d2bdf" providerId="ADAL" clId="{2C95A501-CB4B-5A58-973E-7B5F98E757F7}" dt="2026-01-11T03:17:44.555" v="7888" actId="1076"/>
          <ac:picMkLst>
            <pc:docMk/>
            <pc:sldMk cId="1723878624" sldId="2147473508"/>
            <ac:picMk id="4" creationId="{804F9CD1-1B59-8AFF-675F-7A3261EABE89}"/>
          </ac:picMkLst>
        </pc:picChg>
        <pc:picChg chg="del">
          <ac:chgData name="Ramadoss, Karthik" userId="c938b323-c9d5-4981-a1f9-dcc85c5d2bdf" providerId="ADAL" clId="{2C95A501-CB4B-5A58-973E-7B5F98E757F7}" dt="2026-01-11T03:13:03.249" v="7789" actId="478"/>
          <ac:picMkLst>
            <pc:docMk/>
            <pc:sldMk cId="1723878624" sldId="2147473508"/>
            <ac:picMk id="9" creationId="{19D0B10D-65D7-3A9C-FA94-215E1C0BC6F9}"/>
          </ac:picMkLst>
        </pc:picChg>
      </pc:sldChg>
      <pc:sldChg chg="addSp delSp modSp add mod ord">
        <pc:chgData name="Ramadoss, Karthik" userId="c938b323-c9d5-4981-a1f9-dcc85c5d2bdf" providerId="ADAL" clId="{2C95A501-CB4B-5A58-973E-7B5F98E757F7}" dt="2026-01-12T13:11:29.759" v="8153" actId="20578"/>
        <pc:sldMkLst>
          <pc:docMk/>
          <pc:sldMk cId="2792073438" sldId="2147473509"/>
        </pc:sldMkLst>
        <pc:spChg chg="add del mod">
          <ac:chgData name="Ramadoss, Karthik" userId="c938b323-c9d5-4981-a1f9-dcc85c5d2bdf" providerId="ADAL" clId="{2C95A501-CB4B-5A58-973E-7B5F98E757F7}" dt="2026-01-11T03:23:20.061" v="7902" actId="478"/>
          <ac:spMkLst>
            <pc:docMk/>
            <pc:sldMk cId="2792073438" sldId="2147473509"/>
            <ac:spMk id="3" creationId="{E8C9F830-944E-AF93-F247-191001A56D2F}"/>
          </ac:spMkLst>
        </pc:spChg>
        <pc:spChg chg="mod">
          <ac:chgData name="Ramadoss, Karthik" userId="c938b323-c9d5-4981-a1f9-dcc85c5d2bdf" providerId="ADAL" clId="{2C95A501-CB4B-5A58-973E-7B5F98E757F7}" dt="2026-01-11T03:23:43.967" v="7934" actId="20577"/>
          <ac:spMkLst>
            <pc:docMk/>
            <pc:sldMk cId="2792073438" sldId="2147473509"/>
            <ac:spMk id="7" creationId="{FEB8A150-B6F9-F621-241B-51BFBDC3F47F}"/>
          </ac:spMkLst>
        </pc:spChg>
        <pc:spChg chg="del">
          <ac:chgData name="Ramadoss, Karthik" userId="c938b323-c9d5-4981-a1f9-dcc85c5d2bdf" providerId="ADAL" clId="{2C95A501-CB4B-5A58-973E-7B5F98E757F7}" dt="2026-01-11T03:23:20.061" v="7902" actId="478"/>
          <ac:spMkLst>
            <pc:docMk/>
            <pc:sldMk cId="2792073438" sldId="2147473509"/>
            <ac:spMk id="8" creationId="{90646391-D68F-9938-92AE-E519A154E725}"/>
          </ac:spMkLst>
        </pc:spChg>
        <pc:spChg chg="del">
          <ac:chgData name="Ramadoss, Karthik" userId="c938b323-c9d5-4981-a1f9-dcc85c5d2bdf" providerId="ADAL" clId="{2C95A501-CB4B-5A58-973E-7B5F98E757F7}" dt="2026-01-11T03:23:20.061" v="7902" actId="478"/>
          <ac:spMkLst>
            <pc:docMk/>
            <pc:sldMk cId="2792073438" sldId="2147473509"/>
            <ac:spMk id="9" creationId="{76093B74-A879-83A4-DE39-01DA6E512BC0}"/>
          </ac:spMkLst>
        </pc:spChg>
        <pc:spChg chg="del">
          <ac:chgData name="Ramadoss, Karthik" userId="c938b323-c9d5-4981-a1f9-dcc85c5d2bdf" providerId="ADAL" clId="{2C95A501-CB4B-5A58-973E-7B5F98E757F7}" dt="2026-01-11T03:23:20.061" v="7902" actId="478"/>
          <ac:spMkLst>
            <pc:docMk/>
            <pc:sldMk cId="2792073438" sldId="2147473509"/>
            <ac:spMk id="10" creationId="{26B41B03-1A10-3BEB-8607-25A6F0224939}"/>
          </ac:spMkLst>
        </pc:spChg>
        <pc:spChg chg="del">
          <ac:chgData name="Ramadoss, Karthik" userId="c938b323-c9d5-4981-a1f9-dcc85c5d2bdf" providerId="ADAL" clId="{2C95A501-CB4B-5A58-973E-7B5F98E757F7}" dt="2026-01-11T03:23:20.061" v="7902" actId="478"/>
          <ac:spMkLst>
            <pc:docMk/>
            <pc:sldMk cId="2792073438" sldId="2147473509"/>
            <ac:spMk id="11" creationId="{0791B2E7-2A24-4446-BD3B-16777A845C26}"/>
          </ac:spMkLst>
        </pc:spChg>
        <pc:spChg chg="del">
          <ac:chgData name="Ramadoss, Karthik" userId="c938b323-c9d5-4981-a1f9-dcc85c5d2bdf" providerId="ADAL" clId="{2C95A501-CB4B-5A58-973E-7B5F98E757F7}" dt="2026-01-11T03:23:20.061" v="7902" actId="478"/>
          <ac:spMkLst>
            <pc:docMk/>
            <pc:sldMk cId="2792073438" sldId="2147473509"/>
            <ac:spMk id="12" creationId="{15BBDE35-E988-4339-97D9-E981FF7192A8}"/>
          </ac:spMkLst>
        </pc:spChg>
        <pc:picChg chg="add mod modCrop">
          <ac:chgData name="Ramadoss, Karthik" userId="c938b323-c9d5-4981-a1f9-dcc85c5d2bdf" providerId="ADAL" clId="{2C95A501-CB4B-5A58-973E-7B5F98E757F7}" dt="2026-01-11T03:24:42.315" v="7942" actId="1076"/>
          <ac:picMkLst>
            <pc:docMk/>
            <pc:sldMk cId="2792073438" sldId="2147473509"/>
            <ac:picMk id="5" creationId="{C63DC46E-8679-75B1-D028-A8929C88B5BD}"/>
          </ac:picMkLst>
        </pc:picChg>
        <pc:picChg chg="del">
          <ac:chgData name="Ramadoss, Karthik" userId="c938b323-c9d5-4981-a1f9-dcc85c5d2bdf" providerId="ADAL" clId="{2C95A501-CB4B-5A58-973E-7B5F98E757F7}" dt="2026-01-11T03:23:15.456" v="7901" actId="478"/>
          <ac:picMkLst>
            <pc:docMk/>
            <pc:sldMk cId="2792073438" sldId="2147473509"/>
            <ac:picMk id="6" creationId="{58BCB1C8-6F91-B3DA-C91B-A944A66686A5}"/>
          </ac:picMkLst>
        </pc:picChg>
      </pc:sldChg>
      <pc:sldChg chg="addSp modSp add del mod">
        <pc:chgData name="Ramadoss, Karthik" userId="c938b323-c9d5-4981-a1f9-dcc85c5d2bdf" providerId="ADAL" clId="{2C95A501-CB4B-5A58-973E-7B5F98E757F7}" dt="2026-01-11T03:17:49.368" v="7889" actId="2696"/>
        <pc:sldMkLst>
          <pc:docMk/>
          <pc:sldMk cId="3220479014" sldId="2147473509"/>
        </pc:sldMkLst>
        <pc:spChg chg="add mod">
          <ac:chgData name="Ramadoss, Karthik" userId="c938b323-c9d5-4981-a1f9-dcc85c5d2bdf" providerId="ADAL" clId="{2C95A501-CB4B-5A58-973E-7B5F98E757F7}" dt="2026-01-11T03:13:54.756" v="7845" actId="1076"/>
          <ac:spMkLst>
            <pc:docMk/>
            <pc:sldMk cId="3220479014" sldId="2147473509"/>
            <ac:spMk id="2" creationId="{2F70B1F6-002A-B847-F043-A29B17C8CD1A}"/>
          </ac:spMkLst>
        </pc:spChg>
        <pc:spChg chg="mod">
          <ac:chgData name="Ramadoss, Karthik" userId="c938b323-c9d5-4981-a1f9-dcc85c5d2bdf" providerId="ADAL" clId="{2C95A501-CB4B-5A58-973E-7B5F98E757F7}" dt="2026-01-11T03:13:45.456" v="7836" actId="20577"/>
          <ac:spMkLst>
            <pc:docMk/>
            <pc:sldMk cId="3220479014" sldId="2147473509"/>
            <ac:spMk id="14" creationId="{5AB4FA06-CE78-B046-3206-B0B96E5343F7}"/>
          </ac:spMkLst>
        </pc:spChg>
      </pc:sldChg>
      <pc:sldChg chg="addSp delSp modSp add mod">
        <pc:chgData name="Ramadoss, Karthik" userId="c938b323-c9d5-4981-a1f9-dcc85c5d2bdf" providerId="ADAL" clId="{2C95A501-CB4B-5A58-973E-7B5F98E757F7}" dt="2026-01-12T13:05:20.971" v="8045" actId="1076"/>
        <pc:sldMkLst>
          <pc:docMk/>
          <pc:sldMk cId="2787005166" sldId="2147473510"/>
        </pc:sldMkLst>
        <pc:spChg chg="add mod">
          <ac:chgData name="Ramadoss, Karthik" userId="c938b323-c9d5-4981-a1f9-dcc85c5d2bdf" providerId="ADAL" clId="{2C95A501-CB4B-5A58-973E-7B5F98E757F7}" dt="2026-01-12T13:05:20.971" v="8045" actId="1076"/>
          <ac:spMkLst>
            <pc:docMk/>
            <pc:sldMk cId="2787005166" sldId="2147473510"/>
            <ac:spMk id="5" creationId="{0BABB753-AB92-0AA1-9CD0-C8D7405BA46A}"/>
          </ac:spMkLst>
        </pc:spChg>
        <pc:picChg chg="add mod">
          <ac:chgData name="Ramadoss, Karthik" userId="c938b323-c9d5-4981-a1f9-dcc85c5d2bdf" providerId="ADAL" clId="{2C95A501-CB4B-5A58-973E-7B5F98E757F7}" dt="2026-01-11T03:39:22.286" v="7961" actId="1076"/>
          <ac:picMkLst>
            <pc:docMk/>
            <pc:sldMk cId="2787005166" sldId="2147473510"/>
            <ac:picMk id="4" creationId="{CB537F03-14FD-A788-49C0-9978C7D732D2}"/>
          </ac:picMkLst>
        </pc:picChg>
        <pc:picChg chg="del">
          <ac:chgData name="Ramadoss, Karthik" userId="c938b323-c9d5-4981-a1f9-dcc85c5d2bdf" providerId="ADAL" clId="{2C95A501-CB4B-5A58-973E-7B5F98E757F7}" dt="2026-01-11T03:38:26.494" v="7953" actId="478"/>
          <ac:picMkLst>
            <pc:docMk/>
            <pc:sldMk cId="2787005166" sldId="2147473510"/>
            <ac:picMk id="8" creationId="{D1667CD7-7034-4044-B913-3D65884B1BFD}"/>
          </ac:picMkLst>
        </pc:picChg>
      </pc:sldChg>
      <pc:sldChg chg="addSp delSp modSp add mod">
        <pc:chgData name="Ramadoss, Karthik" userId="c938b323-c9d5-4981-a1f9-dcc85c5d2bdf" providerId="ADAL" clId="{2C95A501-CB4B-5A58-973E-7B5F98E757F7}" dt="2026-01-12T13:06:11.096" v="8080" actId="20577"/>
        <pc:sldMkLst>
          <pc:docMk/>
          <pc:sldMk cId="3178959416" sldId="2147473511"/>
        </pc:sldMkLst>
        <pc:spChg chg="add mod">
          <ac:chgData name="Ramadoss, Karthik" userId="c938b323-c9d5-4981-a1f9-dcc85c5d2bdf" providerId="ADAL" clId="{2C95A501-CB4B-5A58-973E-7B5F98E757F7}" dt="2026-01-12T13:06:11.096" v="8080" actId="20577"/>
          <ac:spMkLst>
            <pc:docMk/>
            <pc:sldMk cId="3178959416" sldId="2147473511"/>
            <ac:spMk id="5" creationId="{B3601939-3D42-DFD8-DE52-6B08451D12A9}"/>
          </ac:spMkLst>
        </pc:spChg>
        <pc:picChg chg="add mod modCrop">
          <ac:chgData name="Ramadoss, Karthik" userId="c938b323-c9d5-4981-a1f9-dcc85c5d2bdf" providerId="ADAL" clId="{2C95A501-CB4B-5A58-973E-7B5F98E757F7}" dt="2026-01-11T03:44:02.012" v="7977" actId="1076"/>
          <ac:picMkLst>
            <pc:docMk/>
            <pc:sldMk cId="3178959416" sldId="2147473511"/>
            <ac:picMk id="4" creationId="{80EB7DA0-5A9A-BD42-1FC6-B53BDE6A9F6E}"/>
          </ac:picMkLst>
        </pc:picChg>
        <pc:picChg chg="del">
          <ac:chgData name="Ramadoss, Karthik" userId="c938b323-c9d5-4981-a1f9-dcc85c5d2bdf" providerId="ADAL" clId="{2C95A501-CB4B-5A58-973E-7B5F98E757F7}" dt="2026-01-11T03:38:30.029" v="7954" actId="478"/>
          <ac:picMkLst>
            <pc:docMk/>
            <pc:sldMk cId="3178959416" sldId="2147473511"/>
            <ac:picMk id="8" creationId="{ADCFF1A6-1E7F-2D40-739F-F1E7F1CCEA93}"/>
          </ac:picMkLst>
        </pc:picChg>
      </pc:sldChg>
      <pc:sldChg chg="addSp delSp modSp add mod">
        <pc:chgData name="Ramadoss, Karthik" userId="c938b323-c9d5-4981-a1f9-dcc85c5d2bdf" providerId="ADAL" clId="{2C95A501-CB4B-5A58-973E-7B5F98E757F7}" dt="2026-01-12T13:07:13.703" v="8105" actId="1076"/>
        <pc:sldMkLst>
          <pc:docMk/>
          <pc:sldMk cId="1904928140" sldId="2147473512"/>
        </pc:sldMkLst>
        <pc:spChg chg="add mod">
          <ac:chgData name="Ramadoss, Karthik" userId="c938b323-c9d5-4981-a1f9-dcc85c5d2bdf" providerId="ADAL" clId="{2C95A501-CB4B-5A58-973E-7B5F98E757F7}" dt="2026-01-12T13:07:13.703" v="8105" actId="1076"/>
          <ac:spMkLst>
            <pc:docMk/>
            <pc:sldMk cId="1904928140" sldId="2147473512"/>
            <ac:spMk id="5" creationId="{102F62A9-32F9-7D90-8388-70D3C9D4CD89}"/>
          </ac:spMkLst>
        </pc:spChg>
        <pc:picChg chg="add mod modCrop">
          <ac:chgData name="Ramadoss, Karthik" userId="c938b323-c9d5-4981-a1f9-dcc85c5d2bdf" providerId="ADAL" clId="{2C95A501-CB4B-5A58-973E-7B5F98E757F7}" dt="2026-01-11T03:43:47.822" v="7974" actId="1076"/>
          <ac:picMkLst>
            <pc:docMk/>
            <pc:sldMk cId="1904928140" sldId="2147473512"/>
            <ac:picMk id="4" creationId="{514D862C-AA84-101F-2227-62BCA2A06449}"/>
          </ac:picMkLst>
        </pc:picChg>
        <pc:picChg chg="del">
          <ac:chgData name="Ramadoss, Karthik" userId="c938b323-c9d5-4981-a1f9-dcc85c5d2bdf" providerId="ADAL" clId="{2C95A501-CB4B-5A58-973E-7B5F98E757F7}" dt="2026-01-11T03:38:31.752" v="7955" actId="478"/>
          <ac:picMkLst>
            <pc:docMk/>
            <pc:sldMk cId="1904928140" sldId="2147473512"/>
            <ac:picMk id="8" creationId="{3FF4EB49-BE43-A26B-DDE2-EB5A121DD303}"/>
          </ac:picMkLst>
        </pc:picChg>
      </pc:sldChg>
      <pc:sldChg chg="addSp modSp add mod">
        <pc:chgData name="Ramadoss, Karthik" userId="c938b323-c9d5-4981-a1f9-dcc85c5d2bdf" providerId="ADAL" clId="{2C95A501-CB4B-5A58-973E-7B5F98E757F7}" dt="2026-01-12T13:09:09.347" v="8129" actId="1076"/>
        <pc:sldMkLst>
          <pc:docMk/>
          <pc:sldMk cId="931867101" sldId="2147473513"/>
        </pc:sldMkLst>
        <pc:spChg chg="add mod">
          <ac:chgData name="Ramadoss, Karthik" userId="c938b323-c9d5-4981-a1f9-dcc85c5d2bdf" providerId="ADAL" clId="{2C95A501-CB4B-5A58-973E-7B5F98E757F7}" dt="2026-01-12T13:09:09.347" v="8129" actId="1076"/>
          <ac:spMkLst>
            <pc:docMk/>
            <pc:sldMk cId="931867101" sldId="2147473513"/>
            <ac:spMk id="5" creationId="{0B7704E7-2D4B-7C35-652F-CF2D5C141819}"/>
          </ac:spMkLst>
        </pc:spChg>
        <pc:picChg chg="add mod modCrop">
          <ac:chgData name="Ramadoss, Karthik" userId="c938b323-c9d5-4981-a1f9-dcc85c5d2bdf" providerId="ADAL" clId="{2C95A501-CB4B-5A58-973E-7B5F98E757F7}" dt="2026-01-11T03:45:24.125" v="7989" actId="1076"/>
          <ac:picMkLst>
            <pc:docMk/>
            <pc:sldMk cId="931867101" sldId="2147473513"/>
            <ac:picMk id="4" creationId="{64366AD4-F799-3CF3-8AFC-EC2946473F94}"/>
          </ac:picMkLst>
        </pc:picChg>
      </pc:sldChg>
    </pc:docChg>
  </pc:docChgLst>
</pc:chgInfo>
</file>

<file path=ppt/comments/modernComment_7EE22D21_173C35D.xml><?xml version="1.0" encoding="utf-8"?>
<p188:cmLst xmlns:a="http://schemas.openxmlformats.org/drawingml/2006/main" xmlns:r="http://schemas.openxmlformats.org/officeDocument/2006/relationships" xmlns:p188="http://schemas.microsoft.com/office/powerpoint/2018/8/main">
  <p188:cm id="{86A3F5AE-6387-42A4-8C47-7E3A353E2455}" authorId="{5C5662AA-CF31-4D9D-F6E1-EAAACE3B0A37}" created="2026-01-11T13:54:53.176">
    <pc:sldMkLst xmlns:pc="http://schemas.microsoft.com/office/powerpoint/2013/main/command">
      <pc:docMk/>
      <pc:sldMk cId="24363869" sldId="2128751905"/>
    </pc:sldMkLst>
    <p188:txBody>
      <a:bodyPr/>
      <a:lstStyle/>
      <a:p>
        <a:r>
          <a:rPr lang="en-US"/>
          <a:t>I love this slide - this is awesome!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60421D-2AD7-9DF6-1930-5897B438C9DB}"/>
              </a:ext>
            </a:extLst>
          </p:cNvPr>
          <p:cNvSpPr>
            <a:spLocks noGrp="1"/>
          </p:cNvSpPr>
          <p:nvPr>
            <p:ph type="hdr" sz="quarter"/>
          </p:nvPr>
        </p:nvSpPr>
        <p:spPr>
          <a:xfrm>
            <a:off x="0" y="1"/>
            <a:ext cx="3038549" cy="466156"/>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a:extLst>
              <a:ext uri="{FF2B5EF4-FFF2-40B4-BE49-F238E27FC236}">
                <a16:creationId xmlns:a16="http://schemas.microsoft.com/office/drawing/2014/main" id="{DD8D0C24-3CBB-7BD6-1E57-CA3B5ED08EEF}"/>
              </a:ext>
            </a:extLst>
          </p:cNvPr>
          <p:cNvSpPr>
            <a:spLocks noGrp="1"/>
          </p:cNvSpPr>
          <p:nvPr>
            <p:ph type="dt" sz="quarter" idx="1"/>
          </p:nvPr>
        </p:nvSpPr>
        <p:spPr>
          <a:xfrm>
            <a:off x="3970217" y="1"/>
            <a:ext cx="3038548" cy="466156"/>
          </a:xfrm>
          <a:prstGeom prst="rect">
            <a:avLst/>
          </a:prstGeom>
        </p:spPr>
        <p:txBody>
          <a:bodyPr vert="horz" lIns="91440" tIns="45720" rIns="91440" bIns="45720" rtlCol="0"/>
          <a:lstStyle>
            <a:lvl1pPr algn="r">
              <a:defRPr sz="1200"/>
            </a:lvl1pPr>
          </a:lstStyle>
          <a:p>
            <a:fld id="{7F30306C-71B5-462F-9530-70DC3FA25383}" type="datetimeFigureOut">
              <a:rPr lang="en-US" smtClean="0">
                <a:latin typeface="Segoe UI" panose="020B0502040204020203" pitchFamily="34" charset="0"/>
              </a:rPr>
              <a:t>1/6/26</a:t>
            </a:fld>
            <a:endParaRPr lang="en-US" dirty="0">
              <a:latin typeface="Segoe UI" panose="020B0502040204020203" pitchFamily="34" charset="0"/>
            </a:endParaRPr>
          </a:p>
        </p:txBody>
      </p:sp>
      <p:sp>
        <p:nvSpPr>
          <p:cNvPr id="4" name="Footer Placeholder 3">
            <a:extLst>
              <a:ext uri="{FF2B5EF4-FFF2-40B4-BE49-F238E27FC236}">
                <a16:creationId xmlns:a16="http://schemas.microsoft.com/office/drawing/2014/main" id="{37DFDE21-CE41-E6ED-675A-82EE5328F387}"/>
              </a:ext>
            </a:extLst>
          </p:cNvPr>
          <p:cNvSpPr>
            <a:spLocks noGrp="1"/>
          </p:cNvSpPr>
          <p:nvPr>
            <p:ph type="ftr" sz="quarter" idx="2"/>
          </p:nvPr>
        </p:nvSpPr>
        <p:spPr>
          <a:xfrm>
            <a:off x="0" y="8830244"/>
            <a:ext cx="3038549" cy="466156"/>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a:extLst>
              <a:ext uri="{FF2B5EF4-FFF2-40B4-BE49-F238E27FC236}">
                <a16:creationId xmlns:a16="http://schemas.microsoft.com/office/drawing/2014/main" id="{94C290F8-498C-484C-D8AF-5EFC71F9B450}"/>
              </a:ext>
            </a:extLst>
          </p:cNvPr>
          <p:cNvSpPr>
            <a:spLocks noGrp="1"/>
          </p:cNvSpPr>
          <p:nvPr>
            <p:ph type="sldNum" sz="quarter" idx="3"/>
          </p:nvPr>
        </p:nvSpPr>
        <p:spPr>
          <a:xfrm>
            <a:off x="3970217" y="8830244"/>
            <a:ext cx="3038548" cy="466156"/>
          </a:xfrm>
          <a:prstGeom prst="rect">
            <a:avLst/>
          </a:prstGeom>
        </p:spPr>
        <p:txBody>
          <a:bodyPr vert="horz" lIns="91440" tIns="45720" rIns="91440" bIns="45720" rtlCol="0" anchor="b"/>
          <a:lstStyle>
            <a:lvl1pPr algn="r">
              <a:defRPr sz="1200"/>
            </a:lvl1pPr>
          </a:lstStyle>
          <a:p>
            <a:fld id="{A0DB7CB3-B1F3-4882-AE97-267347FAEDE5}"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40163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5"/>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atin typeface="Segoe UI" panose="020B0502040204020203" pitchFamily="34" charset="0"/>
              </a:defRPr>
            </a:lvl1pPr>
          </a:lstStyle>
          <a:p>
            <a:fld id="{2E5D8187-5542-49BB-A47D-7280FD9FAE5B}" type="datetimeFigureOut">
              <a:rPr lang="en-GB" smtClean="0"/>
              <a:pPr/>
              <a:t>06/01/2026</a:t>
            </a:fld>
            <a:endParaRPr lang="en-GB"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8829967"/>
            <a:ext cx="3037840" cy="466434"/>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GB"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3079C9CE-E27F-4F7B-9DF3-ED24F5FE9538}" type="slidenum">
              <a:rPr lang="en-GB" smtClean="0"/>
              <a:pPr/>
              <a:t>‹#›</a:t>
            </a:fld>
            <a:endParaRPr lang="en-GB" dirty="0"/>
          </a:p>
        </p:txBody>
      </p:sp>
    </p:spTree>
    <p:extLst>
      <p:ext uri="{BB962C8B-B14F-4D97-AF65-F5344CB8AC3E}">
        <p14:creationId xmlns:p14="http://schemas.microsoft.com/office/powerpoint/2010/main" val="288527656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Segoe UI" panose="020B0502040204020203" pitchFamily="34" charset="0"/>
        <a:ea typeface="+mn-ea"/>
        <a:cs typeface="+mn-cs"/>
      </a:defRPr>
    </a:lvl1pPr>
    <a:lvl2pPr marL="457189" algn="l" defTabSz="914377" rtl="0" eaLnBrk="1" latinLnBrk="0" hangingPunct="1">
      <a:defRPr sz="1200" kern="1200">
        <a:solidFill>
          <a:schemeClr val="tx1"/>
        </a:solidFill>
        <a:latin typeface="Segoe UI" panose="020B0502040204020203" pitchFamily="34" charset="0"/>
        <a:ea typeface="+mn-ea"/>
        <a:cs typeface="+mn-cs"/>
      </a:defRPr>
    </a:lvl2pPr>
    <a:lvl3pPr marL="914377" algn="l" defTabSz="914377" rtl="0" eaLnBrk="1" latinLnBrk="0" hangingPunct="1">
      <a:defRPr sz="1200" kern="1200">
        <a:solidFill>
          <a:schemeClr val="tx1"/>
        </a:solidFill>
        <a:latin typeface="Segoe UI" panose="020B0502040204020203" pitchFamily="34" charset="0"/>
        <a:ea typeface="+mn-ea"/>
        <a:cs typeface="+mn-cs"/>
      </a:defRPr>
    </a:lvl3pPr>
    <a:lvl4pPr marL="1371566" algn="l" defTabSz="914377" rtl="0" eaLnBrk="1" latinLnBrk="0" hangingPunct="1">
      <a:defRPr sz="1200" kern="1200">
        <a:solidFill>
          <a:schemeClr val="tx1"/>
        </a:solidFill>
        <a:latin typeface="Segoe UI" panose="020B0502040204020203" pitchFamily="34" charset="0"/>
        <a:ea typeface="+mn-ea"/>
        <a:cs typeface="+mn-cs"/>
      </a:defRPr>
    </a:lvl4pPr>
    <a:lvl5pPr marL="1828754" algn="l" defTabSz="914377" rtl="0" eaLnBrk="1" latinLnBrk="0" hangingPunct="1">
      <a:defRPr sz="1200" kern="1200">
        <a:solidFill>
          <a:schemeClr val="tx1"/>
        </a:solidFill>
        <a:latin typeface="Segoe UI" panose="020B0502040204020203" pitchFamily="34"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823A2-ED1B-239A-EBC5-BDA570639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1E854-C68A-38CE-A139-2E2A1CC6C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026A0-3CD8-0278-2AA8-7DA8977E93F5}"/>
              </a:ext>
            </a:extLst>
          </p:cNvPr>
          <p:cNvSpPr>
            <a:spLocks noGrp="1"/>
          </p:cNvSpPr>
          <p:nvPr>
            <p:ph type="body" idx="1"/>
          </p:nvPr>
        </p:nvSpPr>
        <p:spPr/>
        <p:txBody>
          <a:bodyPr/>
          <a:lstStyle/>
          <a:p>
            <a:r>
              <a:rPr lang="en-US" dirty="0" err="1"/>
              <a:t>Perceptyx</a:t>
            </a:r>
            <a:r>
              <a:rPr lang="en-US" dirty="0"/>
              <a:t> – Lockton Listens 2024</a:t>
            </a:r>
          </a:p>
          <a:p>
            <a:r>
              <a:rPr lang="en-US" dirty="0"/>
              <a:t>FAME – 2024</a:t>
            </a:r>
            <a:br>
              <a:rPr lang="en-US" dirty="0"/>
            </a:br>
            <a:r>
              <a:rPr lang="en-US" dirty="0"/>
              <a:t>2022 – Global Website</a:t>
            </a:r>
          </a:p>
        </p:txBody>
      </p:sp>
      <p:sp>
        <p:nvSpPr>
          <p:cNvPr id="4" name="Slide Number Placeholder 3">
            <a:extLst>
              <a:ext uri="{FF2B5EF4-FFF2-40B4-BE49-F238E27FC236}">
                <a16:creationId xmlns:a16="http://schemas.microsoft.com/office/drawing/2014/main" id="{7BDD6988-E0E9-E05D-7F0C-AF79BFE89769}"/>
              </a:ext>
            </a:extLst>
          </p:cNvPr>
          <p:cNvSpPr>
            <a:spLocks noGrp="1"/>
          </p:cNvSpPr>
          <p:nvPr>
            <p:ph type="sldNum" sz="quarter" idx="5"/>
          </p:nvPr>
        </p:nvSpPr>
        <p:spPr/>
        <p:txBody>
          <a:bodyPr/>
          <a:lstStyle/>
          <a:p>
            <a:fld id="{45C36F52-91EA-4784-BDBF-5EE454DEDC0F}" type="slidenum">
              <a:rPr lang="en-US" smtClean="0"/>
              <a:t>5</a:t>
            </a:fld>
            <a:endParaRPr lang="en-US"/>
          </a:p>
        </p:txBody>
      </p:sp>
    </p:spTree>
    <p:extLst>
      <p:ext uri="{BB962C8B-B14F-4D97-AF65-F5344CB8AC3E}">
        <p14:creationId xmlns:p14="http://schemas.microsoft.com/office/powerpoint/2010/main" val="131825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0A83B-EA95-8591-A07C-21AD7EE01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6FB8C-2178-880C-1A82-15AA3E55D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086C1-870D-1B78-96B6-040B351844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71BB82-E1D5-C92B-CC6A-33F4576835ED}"/>
              </a:ext>
            </a:extLst>
          </p:cNvPr>
          <p:cNvSpPr>
            <a:spLocks noGrp="1"/>
          </p:cNvSpPr>
          <p:nvPr>
            <p:ph type="sldNum" sz="quarter" idx="5"/>
          </p:nvPr>
        </p:nvSpPr>
        <p:spPr/>
        <p:txBody>
          <a:bodyPr/>
          <a:lstStyle/>
          <a:p>
            <a:fld id="{3079C9CE-E27F-4F7B-9DF3-ED24F5FE9538}" type="slidenum">
              <a:rPr lang="en-GB" smtClean="0"/>
              <a:pPr/>
              <a:t>34</a:t>
            </a:fld>
            <a:endParaRPr lang="en-GB" dirty="0"/>
          </a:p>
        </p:txBody>
      </p:sp>
    </p:spTree>
    <p:extLst>
      <p:ext uri="{BB962C8B-B14F-4D97-AF65-F5344CB8AC3E}">
        <p14:creationId xmlns:p14="http://schemas.microsoft.com/office/powerpoint/2010/main" val="1855288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4AB1-40CF-DE5F-C665-4154C10B99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3F7EA-1356-224B-4E5B-F57BC03A1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A8621-010E-AAF5-384D-FD293499F2BF}"/>
              </a:ext>
            </a:extLst>
          </p:cNvPr>
          <p:cNvSpPr>
            <a:spLocks noGrp="1"/>
          </p:cNvSpPr>
          <p:nvPr>
            <p:ph type="body" idx="1"/>
          </p:nvPr>
        </p:nvSpPr>
        <p:spPr/>
        <p:txBody>
          <a:bodyPr/>
          <a:lstStyle/>
          <a:p>
            <a:r>
              <a:rPr lang="en-US" dirty="0"/>
              <a:t>Middle</a:t>
            </a:r>
            <a:br>
              <a:rPr lang="en-US" dirty="0"/>
            </a:br>
            <a:r>
              <a:rPr lang="en-US" dirty="0"/>
              <a:t>- transforms raw model outputs</a:t>
            </a:r>
          </a:p>
          <a:p>
            <a:r>
              <a:rPr lang="en-US" dirty="0"/>
              <a:t>- Routes user intent</a:t>
            </a:r>
            <a:br>
              <a:rPr lang="en-US" dirty="0"/>
            </a:br>
            <a:r>
              <a:rPr lang="en-US" dirty="0"/>
              <a:t>- Orchestrate calls into domain specific structured value</a:t>
            </a:r>
          </a:p>
        </p:txBody>
      </p:sp>
      <p:sp>
        <p:nvSpPr>
          <p:cNvPr id="4" name="Slide Number Placeholder 3">
            <a:extLst>
              <a:ext uri="{FF2B5EF4-FFF2-40B4-BE49-F238E27FC236}">
                <a16:creationId xmlns:a16="http://schemas.microsoft.com/office/drawing/2014/main" id="{B8C43FA4-77D3-594B-AFDC-370D6CCC8FE2}"/>
              </a:ext>
            </a:extLst>
          </p:cNvPr>
          <p:cNvSpPr>
            <a:spLocks noGrp="1"/>
          </p:cNvSpPr>
          <p:nvPr>
            <p:ph type="sldNum" sz="quarter" idx="5"/>
          </p:nvPr>
        </p:nvSpPr>
        <p:spPr/>
        <p:txBody>
          <a:bodyPr/>
          <a:lstStyle/>
          <a:p>
            <a:fld id="{3079C9CE-E27F-4F7B-9DF3-ED24F5FE9538}" type="slidenum">
              <a:rPr lang="en-GB" smtClean="0"/>
              <a:pPr/>
              <a:t>37</a:t>
            </a:fld>
            <a:endParaRPr lang="en-GB" dirty="0"/>
          </a:p>
        </p:txBody>
      </p:sp>
    </p:spTree>
    <p:extLst>
      <p:ext uri="{BB962C8B-B14F-4D97-AF65-F5344CB8AC3E}">
        <p14:creationId xmlns:p14="http://schemas.microsoft.com/office/powerpoint/2010/main" val="406216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D25A-FAE6-5669-4DFC-36EF0DB2B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A9214-6D4F-58F0-0286-6EE7F7C27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2A11E-233F-0976-9A15-4603D67B0B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DEEABB-0AF5-C1E2-226F-16F5E40690CC}"/>
              </a:ext>
            </a:extLst>
          </p:cNvPr>
          <p:cNvSpPr>
            <a:spLocks noGrp="1"/>
          </p:cNvSpPr>
          <p:nvPr>
            <p:ph type="sldNum" sz="quarter" idx="5"/>
          </p:nvPr>
        </p:nvSpPr>
        <p:spPr/>
        <p:txBody>
          <a:bodyPr/>
          <a:lstStyle/>
          <a:p>
            <a:fld id="{82F7478A-AB96-4287-AC75-A3A5F7355164}" type="slidenum">
              <a:rPr lang="en-US" smtClean="0"/>
              <a:t>6</a:t>
            </a:fld>
            <a:endParaRPr lang="en-US"/>
          </a:p>
        </p:txBody>
      </p:sp>
    </p:spTree>
    <p:extLst>
      <p:ext uri="{BB962C8B-B14F-4D97-AF65-F5344CB8AC3E}">
        <p14:creationId xmlns:p14="http://schemas.microsoft.com/office/powerpoint/2010/main" val="287028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a:t>
            </a:r>
            <a:br>
              <a:rPr lang="en-US" dirty="0"/>
            </a:br>
            <a:r>
              <a:rPr lang="en-US" dirty="0"/>
              <a:t>- transforms raw model outputs</a:t>
            </a:r>
          </a:p>
          <a:p>
            <a:r>
              <a:rPr lang="en-US" dirty="0"/>
              <a:t>- Routes user intent</a:t>
            </a:r>
            <a:br>
              <a:rPr lang="en-US" dirty="0"/>
            </a:br>
            <a:r>
              <a:rPr lang="en-US" dirty="0"/>
              <a:t>- Orchestrate calls into domain specific structured value</a:t>
            </a:r>
          </a:p>
        </p:txBody>
      </p:sp>
      <p:sp>
        <p:nvSpPr>
          <p:cNvPr id="4" name="Slide Number Placeholder 3"/>
          <p:cNvSpPr>
            <a:spLocks noGrp="1"/>
          </p:cNvSpPr>
          <p:nvPr>
            <p:ph type="sldNum" sz="quarter" idx="5"/>
          </p:nvPr>
        </p:nvSpPr>
        <p:spPr/>
        <p:txBody>
          <a:bodyPr/>
          <a:lstStyle/>
          <a:p>
            <a:fld id="{3079C9CE-E27F-4F7B-9DF3-ED24F5FE9538}" type="slidenum">
              <a:rPr lang="en-GB" smtClean="0"/>
              <a:pPr/>
              <a:t>22</a:t>
            </a:fld>
            <a:endParaRPr lang="en-GB" dirty="0"/>
          </a:p>
        </p:txBody>
      </p:sp>
    </p:spTree>
    <p:extLst>
      <p:ext uri="{BB962C8B-B14F-4D97-AF65-F5344CB8AC3E}">
        <p14:creationId xmlns:p14="http://schemas.microsoft.com/office/powerpoint/2010/main" val="56865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C26B3-239C-DF03-692B-803AB2FE4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4DB6-F764-DECE-706D-93A908A43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54D8B-3AA2-389A-B5F2-01EABF36722D}"/>
              </a:ext>
            </a:extLst>
          </p:cNvPr>
          <p:cNvSpPr>
            <a:spLocks noGrp="1"/>
          </p:cNvSpPr>
          <p:nvPr>
            <p:ph type="body" idx="1"/>
          </p:nvPr>
        </p:nvSpPr>
        <p:spPr/>
        <p:txBody>
          <a:bodyPr/>
          <a:lstStyle/>
          <a:p>
            <a:r>
              <a:rPr lang="en-US" dirty="0"/>
              <a:t>Middle</a:t>
            </a:r>
            <a:br>
              <a:rPr lang="en-US" dirty="0"/>
            </a:br>
            <a:r>
              <a:rPr lang="en-US" dirty="0"/>
              <a:t>- transforms raw model outputs</a:t>
            </a:r>
          </a:p>
          <a:p>
            <a:r>
              <a:rPr lang="en-US" dirty="0"/>
              <a:t>- Routes user intent</a:t>
            </a:r>
            <a:br>
              <a:rPr lang="en-US" dirty="0"/>
            </a:br>
            <a:r>
              <a:rPr lang="en-US" dirty="0"/>
              <a:t>- Orchestrate calls into domain specific structured value</a:t>
            </a:r>
            <a:br>
              <a:rPr lang="en-US" dirty="0"/>
            </a:br>
            <a:br>
              <a:rPr lang="en-US" dirty="0"/>
            </a:br>
            <a:r>
              <a:rPr lang="en-US" dirty="0"/>
              <a:t>Until we get a handle on our infrastructure, data and </a:t>
            </a:r>
            <a:r>
              <a:rPr lang="en-US" dirty="0" err="1"/>
              <a:t>devops</a:t>
            </a:r>
            <a:r>
              <a:rPr lang="en-US" dirty="0"/>
              <a:t> processes, we will be at a disadvantage to be able to exploit the AI advances that is bound to happen this year</a:t>
            </a:r>
          </a:p>
          <a:p>
            <a:r>
              <a:rPr lang="en-US" dirty="0"/>
              <a:t>We need to prioritize a few things </a:t>
            </a:r>
          </a:p>
          <a:p>
            <a:pPr lvl="1"/>
            <a:r>
              <a:rPr lang="en-US" dirty="0"/>
              <a:t>Retire data centers and move to the cloud </a:t>
            </a:r>
          </a:p>
          <a:p>
            <a:pPr lvl="1"/>
            <a:r>
              <a:rPr lang="en-US" dirty="0"/>
              <a:t>Double down on your </a:t>
            </a:r>
            <a:r>
              <a:rPr lang="en-US" dirty="0" err="1"/>
              <a:t>DevSecOps</a:t>
            </a:r>
            <a:r>
              <a:rPr lang="en-US" dirty="0"/>
              <a:t> processes</a:t>
            </a:r>
          </a:p>
          <a:p>
            <a:pPr lvl="1"/>
            <a:r>
              <a:rPr lang="en-US" dirty="0"/>
              <a:t>Establish good data discipline </a:t>
            </a:r>
          </a:p>
          <a:p>
            <a:pPr lvl="1"/>
            <a:r>
              <a:rPr lang="en-US" dirty="0"/>
              <a:t>Prepare to move closer to the business as AI agents do some of your mundane tasks and routines </a:t>
            </a:r>
          </a:p>
          <a:p>
            <a:endParaRPr lang="en-US" dirty="0"/>
          </a:p>
        </p:txBody>
      </p:sp>
      <p:sp>
        <p:nvSpPr>
          <p:cNvPr id="4" name="Slide Number Placeholder 3">
            <a:extLst>
              <a:ext uri="{FF2B5EF4-FFF2-40B4-BE49-F238E27FC236}">
                <a16:creationId xmlns:a16="http://schemas.microsoft.com/office/drawing/2014/main" id="{4CD1CF62-DE06-5626-F2D7-A5779B99DCAB}"/>
              </a:ext>
            </a:extLst>
          </p:cNvPr>
          <p:cNvSpPr>
            <a:spLocks noGrp="1"/>
          </p:cNvSpPr>
          <p:nvPr>
            <p:ph type="sldNum" sz="quarter" idx="5"/>
          </p:nvPr>
        </p:nvSpPr>
        <p:spPr/>
        <p:txBody>
          <a:bodyPr/>
          <a:lstStyle/>
          <a:p>
            <a:fld id="{3079C9CE-E27F-4F7B-9DF3-ED24F5FE9538}" type="slidenum">
              <a:rPr lang="en-GB" smtClean="0"/>
              <a:pPr/>
              <a:t>24</a:t>
            </a:fld>
            <a:endParaRPr lang="en-GB" dirty="0"/>
          </a:p>
        </p:txBody>
      </p:sp>
    </p:spTree>
    <p:extLst>
      <p:ext uri="{BB962C8B-B14F-4D97-AF65-F5344CB8AC3E}">
        <p14:creationId xmlns:p14="http://schemas.microsoft.com/office/powerpoint/2010/main" val="153365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8D73-A5F9-0455-19CF-DE36A3D67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5A6E2-E5EE-A837-D7FC-AE225175B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E87A9-7A98-3337-CD63-72EF59418131}"/>
              </a:ext>
            </a:extLst>
          </p:cNvPr>
          <p:cNvSpPr>
            <a:spLocks noGrp="1"/>
          </p:cNvSpPr>
          <p:nvPr>
            <p:ph type="body" idx="1"/>
          </p:nvPr>
        </p:nvSpPr>
        <p:spPr/>
        <p:txBody>
          <a:bodyPr/>
          <a:lstStyle/>
          <a:p>
            <a:r>
              <a:rPr lang="en-US" dirty="0"/>
              <a:t>Middle</a:t>
            </a:r>
            <a:br>
              <a:rPr lang="en-US" dirty="0"/>
            </a:br>
            <a:r>
              <a:rPr lang="en-US" dirty="0"/>
              <a:t>- transforms raw model outputs</a:t>
            </a:r>
          </a:p>
          <a:p>
            <a:r>
              <a:rPr lang="en-US" dirty="0"/>
              <a:t>- Routes user intent</a:t>
            </a:r>
            <a:br>
              <a:rPr lang="en-US" dirty="0"/>
            </a:br>
            <a:r>
              <a:rPr lang="en-US" dirty="0"/>
              <a:t>- Orchestrate calls into domain specific structured value</a:t>
            </a:r>
          </a:p>
        </p:txBody>
      </p:sp>
      <p:sp>
        <p:nvSpPr>
          <p:cNvPr id="4" name="Slide Number Placeholder 3">
            <a:extLst>
              <a:ext uri="{FF2B5EF4-FFF2-40B4-BE49-F238E27FC236}">
                <a16:creationId xmlns:a16="http://schemas.microsoft.com/office/drawing/2014/main" id="{0D2C6017-B281-4436-FA7B-BD445BA78E19}"/>
              </a:ext>
            </a:extLst>
          </p:cNvPr>
          <p:cNvSpPr>
            <a:spLocks noGrp="1"/>
          </p:cNvSpPr>
          <p:nvPr>
            <p:ph type="sldNum" sz="quarter" idx="5"/>
          </p:nvPr>
        </p:nvSpPr>
        <p:spPr/>
        <p:txBody>
          <a:bodyPr/>
          <a:lstStyle/>
          <a:p>
            <a:fld id="{3079C9CE-E27F-4F7B-9DF3-ED24F5FE9538}" type="slidenum">
              <a:rPr lang="en-GB" smtClean="0"/>
              <a:pPr/>
              <a:t>25</a:t>
            </a:fld>
            <a:endParaRPr lang="en-GB" dirty="0"/>
          </a:p>
        </p:txBody>
      </p:sp>
    </p:spTree>
    <p:extLst>
      <p:ext uri="{BB962C8B-B14F-4D97-AF65-F5344CB8AC3E}">
        <p14:creationId xmlns:p14="http://schemas.microsoft.com/office/powerpoint/2010/main" val="355567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pPr/>
              <a:t>30</a:t>
            </a:fld>
            <a:endParaRPr lang="en-GB" dirty="0"/>
          </a:p>
        </p:txBody>
      </p:sp>
    </p:spTree>
    <p:extLst>
      <p:ext uri="{BB962C8B-B14F-4D97-AF65-F5344CB8AC3E}">
        <p14:creationId xmlns:p14="http://schemas.microsoft.com/office/powerpoint/2010/main" val="354305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9C9CE-E27F-4F7B-9DF3-ED24F5FE9538}" type="slidenum">
              <a:rPr lang="en-GB" smtClean="0"/>
              <a:pPr/>
              <a:t>31</a:t>
            </a:fld>
            <a:endParaRPr lang="en-GB" dirty="0"/>
          </a:p>
        </p:txBody>
      </p:sp>
    </p:spTree>
    <p:extLst>
      <p:ext uri="{BB962C8B-B14F-4D97-AF65-F5344CB8AC3E}">
        <p14:creationId xmlns:p14="http://schemas.microsoft.com/office/powerpoint/2010/main" val="318640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4AB33-7604-6C4D-873E-89B2067C6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0CAB1-48D9-4BF1-9DEE-3105ECDC0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0D541-BEF3-962F-453B-B69B735FBD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0ED70A-4402-5C95-BD84-5DD206EA7BCB}"/>
              </a:ext>
            </a:extLst>
          </p:cNvPr>
          <p:cNvSpPr>
            <a:spLocks noGrp="1"/>
          </p:cNvSpPr>
          <p:nvPr>
            <p:ph type="sldNum" sz="quarter" idx="5"/>
          </p:nvPr>
        </p:nvSpPr>
        <p:spPr/>
        <p:txBody>
          <a:bodyPr/>
          <a:lstStyle/>
          <a:p>
            <a:fld id="{3079C9CE-E27F-4F7B-9DF3-ED24F5FE9538}" type="slidenum">
              <a:rPr lang="en-GB" smtClean="0"/>
              <a:pPr/>
              <a:t>32</a:t>
            </a:fld>
            <a:endParaRPr lang="en-GB" dirty="0"/>
          </a:p>
        </p:txBody>
      </p:sp>
    </p:spTree>
    <p:extLst>
      <p:ext uri="{BB962C8B-B14F-4D97-AF65-F5344CB8AC3E}">
        <p14:creationId xmlns:p14="http://schemas.microsoft.com/office/powerpoint/2010/main" val="769496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972C-FA56-F6E6-29C2-BA0756209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6012-9EA9-E880-7D40-68BAADBB5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47778-B40D-95DD-D666-89BC45B2C2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F6A3FF-DE99-57D7-4B62-DDB010316B05}"/>
              </a:ext>
            </a:extLst>
          </p:cNvPr>
          <p:cNvSpPr>
            <a:spLocks noGrp="1"/>
          </p:cNvSpPr>
          <p:nvPr>
            <p:ph type="sldNum" sz="quarter" idx="5"/>
          </p:nvPr>
        </p:nvSpPr>
        <p:spPr/>
        <p:txBody>
          <a:bodyPr/>
          <a:lstStyle/>
          <a:p>
            <a:fld id="{3079C9CE-E27F-4F7B-9DF3-ED24F5FE9538}" type="slidenum">
              <a:rPr lang="en-GB" smtClean="0"/>
              <a:pPr/>
              <a:t>33</a:t>
            </a:fld>
            <a:endParaRPr lang="en-GB" dirty="0"/>
          </a:p>
        </p:txBody>
      </p:sp>
    </p:spTree>
    <p:extLst>
      <p:ext uri="{BB962C8B-B14F-4D97-AF65-F5344CB8AC3E}">
        <p14:creationId xmlns:p14="http://schemas.microsoft.com/office/powerpoint/2010/main" val="108527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Option 1_dar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CEA625-8A77-6941-B885-AA344B874562}"/>
              </a:ext>
            </a:extLst>
          </p:cNvPr>
          <p:cNvPicPr>
            <a:picLocks noChangeAspect="1"/>
          </p:cNvPicPr>
          <p:nvPr userDrawn="1"/>
        </p:nvPicPr>
        <p:blipFill>
          <a:blip r:embed="rId2">
            <a:extLst>
              <a:ext uri="{28A0092B-C50C-407E-A947-70E740481C1C}">
                <a14:useLocalDpi xmlns:a14="http://schemas.microsoft.com/office/drawing/2010/main" val="0"/>
              </a:ext>
            </a:extLst>
          </a:blip>
          <a:srcRect t="32" b="32"/>
          <a:stretch/>
        </p:blipFill>
        <p:spPr>
          <a:xfrm>
            <a:off x="-2303" y="0"/>
            <a:ext cx="12194303" cy="6858000"/>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7478DEF8-360F-7BA0-FE94-ECB0CD3B65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676" y="5284175"/>
            <a:ext cx="2103120" cy="1224325"/>
          </a:xfrm>
          <a:prstGeom prst="rect">
            <a:avLst/>
          </a:prstGeom>
        </p:spPr>
      </p:pic>
    </p:spTree>
    <p:extLst>
      <p:ext uri="{BB962C8B-B14F-4D97-AF65-F5344CB8AC3E}">
        <p14:creationId xmlns:p14="http://schemas.microsoft.com/office/powerpoint/2010/main" val="13262930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Whit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4AE095-6E9B-F5A5-48FB-4E0D81503F3E}"/>
              </a:ext>
            </a:extLst>
          </p:cNvPr>
          <p:cNvSpPr>
            <a:spLocks noGrp="1"/>
          </p:cNvSpPr>
          <p:nvPr>
            <p:ph type="title" hasCustomPrompt="1"/>
          </p:nvPr>
        </p:nvSpPr>
        <p:spPr>
          <a:xfrm>
            <a:off x="923108" y="810536"/>
            <a:ext cx="10345783" cy="975360"/>
          </a:xfrm>
        </p:spPr>
        <p:txBody>
          <a:bodyPr/>
          <a:lstStyle>
            <a:lvl1pPr algn="ctr">
              <a:defRPr i="0">
                <a:solidFill>
                  <a:schemeClr val="tx1"/>
                </a:solidFill>
              </a:defRPr>
            </a:lvl1pPr>
          </a:lstStyle>
          <a:p>
            <a:r>
              <a:rPr lang="en-US"/>
              <a:t>Click to add Agenda title</a:t>
            </a:r>
          </a:p>
        </p:txBody>
      </p:sp>
      <p:cxnSp>
        <p:nvCxnSpPr>
          <p:cNvPr id="7" name="Straight Connector 6">
            <a:extLst>
              <a:ext uri="{FF2B5EF4-FFF2-40B4-BE49-F238E27FC236}">
                <a16:creationId xmlns:a16="http://schemas.microsoft.com/office/drawing/2014/main" id="{A82E9E9E-B54F-1E97-DF15-F28F14B0B107}"/>
              </a:ext>
            </a:extLst>
          </p:cNvPr>
          <p:cNvCxnSpPr>
            <a:cxnSpLocks/>
          </p:cNvCxnSpPr>
          <p:nvPr userDrawn="1"/>
        </p:nvCxnSpPr>
        <p:spPr>
          <a:xfrm>
            <a:off x="5410200" y="1824913"/>
            <a:ext cx="13716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F729F567-BBB4-485E-E89B-CF62DD491951}"/>
              </a:ext>
            </a:extLst>
          </p:cNvPr>
          <p:cNvSpPr>
            <a:spLocks noGrp="1"/>
          </p:cNvSpPr>
          <p:nvPr>
            <p:ph type="subTitle" idx="1"/>
          </p:nvPr>
        </p:nvSpPr>
        <p:spPr>
          <a:xfrm>
            <a:off x="923108" y="1905005"/>
            <a:ext cx="10345783" cy="4037930"/>
          </a:xfrm>
          <a:prstGeom prst="rect">
            <a:avLst/>
          </a:prstGeom>
        </p:spPr>
        <p:txBody>
          <a:bodyPr anchor="t" anchorCtr="0">
            <a:normAutofit/>
          </a:bodyPr>
          <a:lstStyle>
            <a:lvl1pPr marL="0" indent="0" algn="ctr">
              <a:lnSpc>
                <a:spcPct val="150000"/>
              </a:lnSpc>
              <a:buNone/>
              <a:defRPr sz="320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grpSp>
        <p:nvGrpSpPr>
          <p:cNvPr id="9" name="Group 8">
            <a:extLst>
              <a:ext uri="{FF2B5EF4-FFF2-40B4-BE49-F238E27FC236}">
                <a16:creationId xmlns:a16="http://schemas.microsoft.com/office/drawing/2014/main" id="{881D9AB9-E3E9-A395-9E21-8246E60ACC29}"/>
              </a:ext>
            </a:extLst>
          </p:cNvPr>
          <p:cNvGrpSpPr/>
          <p:nvPr userDrawn="1"/>
        </p:nvGrpSpPr>
        <p:grpSpPr>
          <a:xfrm>
            <a:off x="472440" y="6330462"/>
            <a:ext cx="11247120" cy="291719"/>
            <a:chOff x="472440" y="6330462"/>
            <a:chExt cx="11247120" cy="291719"/>
          </a:xfrm>
        </p:grpSpPr>
        <p:sp>
          <p:nvSpPr>
            <p:cNvPr id="10" name="Text Placeholder 8">
              <a:extLst>
                <a:ext uri="{FF2B5EF4-FFF2-40B4-BE49-F238E27FC236}">
                  <a16:creationId xmlns:a16="http://schemas.microsoft.com/office/drawing/2014/main" id="{6C6265C6-C0A4-ED54-CAF5-F2C9E89CBA61}"/>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tx1"/>
                  </a:solidFill>
                </a:rPr>
                <a:t> </a:t>
              </a:r>
              <a:r>
                <a:rPr lang="en-US" sz="933" b="1" spc="100" baseline="0">
                  <a:solidFill>
                    <a:schemeClr val="tx1"/>
                  </a:solidFill>
                </a:rPr>
                <a:t>GLOBAL ARCHITECTURE SUMMIT</a:t>
              </a:r>
            </a:p>
          </p:txBody>
        </p:sp>
        <p:cxnSp>
          <p:nvCxnSpPr>
            <p:cNvPr id="11" name="Straight Connector 10">
              <a:extLst>
                <a:ext uri="{FF2B5EF4-FFF2-40B4-BE49-F238E27FC236}">
                  <a16:creationId xmlns:a16="http://schemas.microsoft.com/office/drawing/2014/main" id="{3294469F-AFFB-C9A4-B9ED-88C215281097}"/>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706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_Black Texture">
    <p:bg>
      <p:bgPr>
        <a:solidFill>
          <a:schemeClr val="tx1"/>
        </a:solidFill>
        <a:effectLst/>
      </p:bgPr>
    </p:bg>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EAC208C8-B14C-F991-3F12-5E5ADCCA6F8C}"/>
              </a:ext>
            </a:extLst>
          </p:cNvPr>
          <p:cNvPicPr>
            <a:picLocks noChangeAspect="1"/>
          </p:cNvPicPr>
          <p:nvPr userDrawn="1"/>
        </p:nvPicPr>
        <p:blipFill>
          <a:blip r:embed="rId2" cstate="screen">
            <a:alphaModFix amt="11000"/>
            <a:extLst>
              <a:ext uri="{28A0092B-C50C-407E-A947-70E740481C1C}">
                <a14:useLocalDpi xmlns:a14="http://schemas.microsoft.com/office/drawing/2010/main"/>
              </a:ext>
            </a:extLst>
          </a:blip>
          <a:srcRect/>
          <a:stretch/>
        </p:blipFill>
        <p:spPr>
          <a:xfrm>
            <a:off x="0" y="0"/>
            <a:ext cx="12219171"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a:solidFill>
                  <a:schemeClr val="bg1"/>
                </a:solidFill>
              </a:rPr>
              <a:t>  |  LOCKTON</a:t>
            </a:r>
          </a:p>
        </p:txBody>
      </p:sp>
      <p:sp>
        <p:nvSpPr>
          <p:cNvPr id="2" name="Rectangle 1">
            <a:extLst>
              <a:ext uri="{FF2B5EF4-FFF2-40B4-BE49-F238E27FC236}">
                <a16:creationId xmlns:a16="http://schemas.microsoft.com/office/drawing/2014/main" id="{E3D24F7A-B5BD-ECDE-2193-913633035C35}"/>
              </a:ext>
            </a:extLst>
          </p:cNvPr>
          <p:cNvSpPr/>
          <p:nvPr userDrawn="1"/>
        </p:nvSpPr>
        <p:spPr>
          <a:xfrm>
            <a:off x="0" y="3237109"/>
            <a:ext cx="12192000" cy="3620891"/>
          </a:xfrm>
          <a:prstGeom prst="rect">
            <a:avLst/>
          </a:prstGeom>
          <a:gradFill>
            <a:gsLst>
              <a:gs pos="0">
                <a:srgbClr val="101010">
                  <a:alpha val="0"/>
                </a:srgbClr>
              </a:gs>
              <a:gs pos="67000">
                <a:srgbClr val="10101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9E3B557-B7F7-490C-E069-3E9C911D4332}"/>
              </a:ext>
            </a:extLst>
          </p:cNvPr>
          <p:cNvSpPr>
            <a:spLocks noGrp="1"/>
          </p:cNvSpPr>
          <p:nvPr>
            <p:ph type="title" hasCustomPrompt="1"/>
          </p:nvPr>
        </p:nvSpPr>
        <p:spPr/>
        <p:txBody>
          <a:bodyPr anchor="t" anchorCtr="0"/>
          <a:lstStyle>
            <a:lvl1pPr>
              <a:defRPr>
                <a:solidFill>
                  <a:schemeClr val="bg1"/>
                </a:solidFill>
              </a:defRPr>
            </a:lvl1pPr>
          </a:lstStyle>
          <a:p>
            <a:r>
              <a:rPr lang="en-US"/>
              <a:t>Click to edit Master title style </a:t>
            </a:r>
          </a:p>
        </p:txBody>
      </p:sp>
      <p:grpSp>
        <p:nvGrpSpPr>
          <p:cNvPr id="7" name="Group 6">
            <a:extLst>
              <a:ext uri="{FF2B5EF4-FFF2-40B4-BE49-F238E27FC236}">
                <a16:creationId xmlns:a16="http://schemas.microsoft.com/office/drawing/2014/main" id="{5998D1E9-F6FB-CA9F-FC2D-CDFB90AE1352}"/>
              </a:ext>
            </a:extLst>
          </p:cNvPr>
          <p:cNvGrpSpPr/>
          <p:nvPr userDrawn="1"/>
        </p:nvGrpSpPr>
        <p:grpSpPr>
          <a:xfrm>
            <a:off x="472440" y="6330462"/>
            <a:ext cx="11247120" cy="291719"/>
            <a:chOff x="472440" y="6330462"/>
            <a:chExt cx="11247120" cy="291719"/>
          </a:xfrm>
        </p:grpSpPr>
        <p:sp>
          <p:nvSpPr>
            <p:cNvPr id="8" name="Text Placeholder 8">
              <a:extLst>
                <a:ext uri="{FF2B5EF4-FFF2-40B4-BE49-F238E27FC236}">
                  <a16:creationId xmlns:a16="http://schemas.microsoft.com/office/drawing/2014/main" id="{65D1F97C-BD37-D4FA-75DA-D885AEBBBFE8}"/>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bg1"/>
                  </a:solidFill>
                </a:rPr>
                <a:t> </a:t>
              </a:r>
              <a:r>
                <a:rPr lang="en-US" sz="933" b="1" spc="100" baseline="0">
                  <a:solidFill>
                    <a:schemeClr val="bg1"/>
                  </a:solidFill>
                </a:rPr>
                <a:t>GLOBAL ARCHITECTURE SUMMIT</a:t>
              </a:r>
            </a:p>
          </p:txBody>
        </p:sp>
        <p:cxnSp>
          <p:nvCxnSpPr>
            <p:cNvPr id="9" name="Straight Connector 8">
              <a:extLst>
                <a:ext uri="{FF2B5EF4-FFF2-40B4-BE49-F238E27FC236}">
                  <a16:creationId xmlns:a16="http://schemas.microsoft.com/office/drawing/2014/main" id="{4D8F76EF-EA0B-CC92-2E31-E41B556656EE}"/>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782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_White Texture">
    <p:bg>
      <p:bgPr>
        <a:solidFill>
          <a:schemeClr val="bg1">
            <a:alpha val="3758"/>
          </a:schemeClr>
        </a:solidFill>
        <a:effectLst/>
      </p:bgPr>
    </p:bg>
    <p:spTree>
      <p:nvGrpSpPr>
        <p:cNvPr id="1" name=""/>
        <p:cNvGrpSpPr/>
        <p:nvPr/>
      </p:nvGrpSpPr>
      <p:grpSpPr>
        <a:xfrm>
          <a:off x="0" y="0"/>
          <a:ext cx="0" cy="0"/>
          <a:chOff x="0" y="0"/>
          <a:chExt cx="0" cy="0"/>
        </a:xfrm>
      </p:grpSpPr>
      <p:pic>
        <p:nvPicPr>
          <p:cNvPr id="4" name="Picture 3" descr="A white background with wavy lines&#10;&#10;Description automatically generated">
            <a:extLst>
              <a:ext uri="{FF2B5EF4-FFF2-40B4-BE49-F238E27FC236}">
                <a16:creationId xmlns:a16="http://schemas.microsoft.com/office/drawing/2014/main" id="{B23CF317-9AFB-DCE6-99C9-52AB3714A614}"/>
              </a:ext>
            </a:extLst>
          </p:cNvPr>
          <p:cNvPicPr>
            <a:picLocks noChangeAspect="1"/>
          </p:cNvPicPr>
          <p:nvPr userDrawn="1"/>
        </p:nvPicPr>
        <p:blipFill>
          <a:blip r:embed="rId2" cstate="screen">
            <a:alphaModFix amt="10000"/>
            <a:extLst>
              <a:ext uri="{28A0092B-C50C-407E-A947-70E740481C1C}">
                <a14:useLocalDpi xmlns:a14="http://schemas.microsoft.com/office/drawing/2010/main"/>
              </a:ext>
            </a:extLst>
          </a:blip>
          <a:srcRect/>
          <a:stretch/>
        </p:blipFill>
        <p:spPr>
          <a:xfrm>
            <a:off x="-1" y="0"/>
            <a:ext cx="12219171" cy="6858000"/>
          </a:xfrm>
          <a:prstGeom prst="rect">
            <a:avLst/>
          </a:prstGeom>
        </p:spPr>
      </p:pic>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a:solidFill>
                  <a:schemeClr val="bg1"/>
                </a:solidFill>
              </a:rPr>
              <a:t>  |  LOCKTON</a:t>
            </a:r>
          </a:p>
        </p:txBody>
      </p:sp>
      <p:sp>
        <p:nvSpPr>
          <p:cNvPr id="2" name="Rectangle 1">
            <a:extLst>
              <a:ext uri="{FF2B5EF4-FFF2-40B4-BE49-F238E27FC236}">
                <a16:creationId xmlns:a16="http://schemas.microsoft.com/office/drawing/2014/main" id="{723C8A84-DD53-865D-DA5E-2198251428E2}"/>
              </a:ext>
            </a:extLst>
          </p:cNvPr>
          <p:cNvSpPr/>
          <p:nvPr userDrawn="1"/>
        </p:nvSpPr>
        <p:spPr>
          <a:xfrm>
            <a:off x="0" y="2963457"/>
            <a:ext cx="12192000" cy="3894543"/>
          </a:xfrm>
          <a:prstGeom prst="rect">
            <a:avLst/>
          </a:prstGeom>
          <a:gradFill>
            <a:gsLst>
              <a:gs pos="0">
                <a:srgbClr val="FDFDFD">
                  <a:alpha val="0"/>
                </a:srgbClr>
              </a:gs>
              <a:gs pos="67000">
                <a:srgbClr val="FDFDFD"/>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DF04781-78A3-E86F-3653-0D77EC71F3F2}"/>
              </a:ext>
            </a:extLst>
          </p:cNvPr>
          <p:cNvSpPr>
            <a:spLocks noGrp="1"/>
          </p:cNvSpPr>
          <p:nvPr>
            <p:ph type="title"/>
          </p:nvPr>
        </p:nvSpPr>
        <p:spPr/>
        <p:txBody>
          <a:bodyPr anchor="t" anchorCtr="0"/>
          <a:lstStyle/>
          <a:p>
            <a:r>
              <a:rPr lang="en-US"/>
              <a:t>Click to edit Master title style</a:t>
            </a:r>
          </a:p>
        </p:txBody>
      </p:sp>
      <p:grpSp>
        <p:nvGrpSpPr>
          <p:cNvPr id="7" name="Group 6">
            <a:extLst>
              <a:ext uri="{FF2B5EF4-FFF2-40B4-BE49-F238E27FC236}">
                <a16:creationId xmlns:a16="http://schemas.microsoft.com/office/drawing/2014/main" id="{F555B365-0971-0FF5-51B0-C80FCD70AEF8}"/>
              </a:ext>
            </a:extLst>
          </p:cNvPr>
          <p:cNvGrpSpPr/>
          <p:nvPr userDrawn="1"/>
        </p:nvGrpSpPr>
        <p:grpSpPr>
          <a:xfrm>
            <a:off x="472440" y="6330462"/>
            <a:ext cx="11247120" cy="291719"/>
            <a:chOff x="472440" y="6330462"/>
            <a:chExt cx="11247120" cy="291719"/>
          </a:xfrm>
        </p:grpSpPr>
        <p:sp>
          <p:nvSpPr>
            <p:cNvPr id="8" name="Text Placeholder 8">
              <a:extLst>
                <a:ext uri="{FF2B5EF4-FFF2-40B4-BE49-F238E27FC236}">
                  <a16:creationId xmlns:a16="http://schemas.microsoft.com/office/drawing/2014/main" id="{618CE765-4D73-7897-DF52-6B94655B7D23}"/>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tx1"/>
                  </a:solidFill>
                </a:rPr>
                <a:t> </a:t>
              </a:r>
              <a:r>
                <a:rPr lang="en-US" sz="933" b="1" spc="100" baseline="0">
                  <a:solidFill>
                    <a:schemeClr val="tx1"/>
                  </a:solidFill>
                </a:rPr>
                <a:t>GLOBAL ARCHITECTURE SUMMIT</a:t>
              </a:r>
            </a:p>
          </p:txBody>
        </p:sp>
        <p:cxnSp>
          <p:nvCxnSpPr>
            <p:cNvPr id="9" name="Straight Connector 8">
              <a:extLst>
                <a:ext uri="{FF2B5EF4-FFF2-40B4-BE49-F238E27FC236}">
                  <a16:creationId xmlns:a16="http://schemas.microsoft.com/office/drawing/2014/main" id="{222CE175-57D9-ADC2-2417-FC1CEABF6551}"/>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6426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912D-1FB1-5F61-5CAD-1BDA7580E03F}"/>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grpSp>
        <p:nvGrpSpPr>
          <p:cNvPr id="3" name="Group 2">
            <a:extLst>
              <a:ext uri="{FF2B5EF4-FFF2-40B4-BE49-F238E27FC236}">
                <a16:creationId xmlns:a16="http://schemas.microsoft.com/office/drawing/2014/main" id="{10CC20DA-41AE-E804-81E4-0D186E17F659}"/>
              </a:ext>
            </a:extLst>
          </p:cNvPr>
          <p:cNvGrpSpPr/>
          <p:nvPr userDrawn="1"/>
        </p:nvGrpSpPr>
        <p:grpSpPr>
          <a:xfrm>
            <a:off x="472440" y="6330462"/>
            <a:ext cx="11247120" cy="291719"/>
            <a:chOff x="472440" y="6330462"/>
            <a:chExt cx="11247120" cy="291719"/>
          </a:xfrm>
        </p:grpSpPr>
        <p:sp>
          <p:nvSpPr>
            <p:cNvPr id="4" name="Text Placeholder 8">
              <a:extLst>
                <a:ext uri="{FF2B5EF4-FFF2-40B4-BE49-F238E27FC236}">
                  <a16:creationId xmlns:a16="http://schemas.microsoft.com/office/drawing/2014/main" id="{B04A4BB2-0998-BFEB-B18F-013F47C96501}"/>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5" name="Straight Connector 4">
              <a:extLst>
                <a:ext uri="{FF2B5EF4-FFF2-40B4-BE49-F238E27FC236}">
                  <a16:creationId xmlns:a16="http://schemas.microsoft.com/office/drawing/2014/main" id="{E642710A-9966-2EEA-2A7B-51CF55F8B9B1}"/>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03724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7194-A4B2-920E-42A0-8CFFB91F7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99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hibit">
    <p:bg>
      <p:bgPr>
        <a:solidFill>
          <a:schemeClr val="bg1">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BF63-5513-FDB1-B7B5-99A76D509423}"/>
              </a:ext>
            </a:extLst>
          </p:cNvPr>
          <p:cNvSpPr>
            <a:spLocks noGrp="1"/>
          </p:cNvSpPr>
          <p:nvPr>
            <p:ph type="title"/>
          </p:nvPr>
        </p:nvSpPr>
        <p:spPr>
          <a:xfrm>
            <a:off x="7591425" y="642635"/>
            <a:ext cx="3971305" cy="646331"/>
          </a:xfrm>
        </p:spPr>
        <p:txBody>
          <a:bodyPr anchor="t" anchorCtr="0"/>
          <a:lstStyle/>
          <a:p>
            <a:r>
              <a:rPr lang="en-US"/>
              <a:t>Click to edit Master title style</a:t>
            </a:r>
            <a:endParaRPr lang="en-US" dirty="0"/>
          </a:p>
        </p:txBody>
      </p:sp>
      <p:sp>
        <p:nvSpPr>
          <p:cNvPr id="3" name="Rectangle 2">
            <a:extLst>
              <a:ext uri="{FF2B5EF4-FFF2-40B4-BE49-F238E27FC236}">
                <a16:creationId xmlns:a16="http://schemas.microsoft.com/office/drawing/2014/main" id="{136160C4-02F4-2107-C34D-D9B78FC11A1C}"/>
              </a:ext>
            </a:extLst>
          </p:cNvPr>
          <p:cNvSpPr/>
          <p:nvPr userDrawn="1"/>
        </p:nvSpPr>
        <p:spPr>
          <a:xfrm>
            <a:off x="-1" y="1"/>
            <a:ext cx="7362092"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Content Placeholder 2">
            <a:extLst>
              <a:ext uri="{FF2B5EF4-FFF2-40B4-BE49-F238E27FC236}">
                <a16:creationId xmlns:a16="http://schemas.microsoft.com/office/drawing/2014/main" id="{D454733F-FF88-F2CA-306D-4DB9ADBE4643}"/>
              </a:ext>
            </a:extLst>
          </p:cNvPr>
          <p:cNvSpPr>
            <a:spLocks noGrp="1"/>
          </p:cNvSpPr>
          <p:nvPr>
            <p:ph sz="half" idx="10" hasCustomPrompt="1"/>
          </p:nvPr>
        </p:nvSpPr>
        <p:spPr>
          <a:xfrm>
            <a:off x="7591425" y="2432592"/>
            <a:ext cx="3662760" cy="3715296"/>
          </a:xfrm>
          <a:prstGeom prst="rect">
            <a:avLst/>
          </a:prstGeom>
        </p:spPr>
        <p:txBody>
          <a:bodyPr vert="horz" lIns="0" tIns="0" rIns="0" bIns="0" rtlCol="0">
            <a:normAutofit/>
          </a:bodyPr>
          <a:lstStyle>
            <a:lvl1pPr>
              <a:defRPr lang="en-US"/>
            </a:lvl1pPr>
            <a:lvl2pPr marL="615935" marR="0" indent="-313259" algn="l" defTabSz="1219170" rtl="0" eaLnBrk="1" fontAlgn="base" latinLnBrk="0" hangingPunct="1">
              <a:lnSpc>
                <a:spcPct val="100000"/>
              </a:lnSpc>
              <a:spcBef>
                <a:spcPts val="667"/>
              </a:spcBef>
              <a:spcAft>
                <a:spcPts val="400"/>
              </a:spcAft>
              <a:buClr>
                <a:schemeClr val="tx1"/>
              </a:buClr>
              <a:buSzPct val="100000"/>
              <a:buFont typeface="Symbol" panose="05050102010706020507" pitchFamily="18" charset="2"/>
              <a:buChar char="-"/>
              <a:tabLst/>
              <a:defRPr lang="en-US"/>
            </a:lvl2pPr>
            <a:lvl3pPr marL="916494" marR="0" indent="-300559" algn="l" defTabSz="1219170" rtl="0" eaLnBrk="1" fontAlgn="base" latinLnBrk="0" hangingPunct="1">
              <a:lnSpc>
                <a:spcPct val="100000"/>
              </a:lnSpc>
              <a:spcBef>
                <a:spcPts val="667"/>
              </a:spcBef>
              <a:spcAft>
                <a:spcPts val="400"/>
              </a:spcAft>
              <a:buClr>
                <a:schemeClr val="tx1"/>
              </a:buClr>
              <a:buSzPct val="100000"/>
              <a:buFont typeface="Wingdings" panose="05000000000000000000" pitchFamily="2" charset="2"/>
              <a:buChar char=""/>
              <a:tabLst/>
              <a:defRPr lang="en-US"/>
            </a:lvl3pPr>
            <a:lvl4pPr marL="1219170" marR="0" indent="-302676" algn="l" defTabSz="1219170" rtl="0" eaLnBrk="1" fontAlgn="base" latinLnBrk="0" hangingPunct="1">
              <a:lnSpc>
                <a:spcPct val="100000"/>
              </a:lnSpc>
              <a:spcBef>
                <a:spcPts val="667"/>
              </a:spcBef>
              <a:spcAft>
                <a:spcPts val="400"/>
              </a:spcAft>
              <a:buClr>
                <a:schemeClr val="tx1"/>
              </a:buClr>
              <a:buSzPct val="100000"/>
              <a:buFont typeface="Symbol" panose="05050102010706020507" pitchFamily="18" charset="2"/>
              <a:buChar char="-"/>
              <a:tabLst/>
              <a:defRPr lang="en-US"/>
            </a:lvl4pPr>
            <a:lvl5pPr marL="1521846" marR="0" indent="-302676" algn="l" defTabSz="1219170" rtl="0" eaLnBrk="1" fontAlgn="base" latinLnBrk="0" hangingPunct="1">
              <a:lnSpc>
                <a:spcPct val="100000"/>
              </a:lnSpc>
              <a:spcBef>
                <a:spcPts val="667"/>
              </a:spcBef>
              <a:spcAft>
                <a:spcPts val="400"/>
              </a:spcAft>
              <a:buClr>
                <a:schemeClr val="tx1"/>
              </a:buClr>
              <a:buSzPct val="100000"/>
              <a:buFont typeface="Arial" panose="020B0604020202020204" pitchFamily="34" charset="0"/>
              <a:buChar char="•"/>
              <a:tabLst/>
              <a:defRPr lang="en-US" dirty="0"/>
            </a:lvl5pPr>
          </a:lstStyle>
          <a:p>
            <a:pPr marL="304792" marR="0" lvl="0" indent="-304792" defTabSz="1219170" fontAlgn="base">
              <a:lnSpc>
                <a:spcPct val="100000"/>
              </a:lnSpc>
              <a:spcBef>
                <a:spcPts val="667"/>
              </a:spcBef>
              <a:spcAft>
                <a:spcPts val="400"/>
              </a:spcAft>
              <a:buClr>
                <a:schemeClr val="tx1"/>
              </a:buClr>
              <a:buSzPct val="100000"/>
              <a:tabLst/>
            </a:pPr>
            <a:r>
              <a:rPr lang="en-US" dirty="0"/>
              <a:t>Edit Master text styles</a:t>
            </a:r>
          </a:p>
          <a:p>
            <a:pPr marL="615935" marR="0" lvl="1" indent="-313259" algn="l" defTabSz="1219170" rtl="0" eaLnBrk="1" fontAlgn="base" latinLnBrk="0" hangingPunct="1">
              <a:lnSpc>
                <a:spcPct val="100000"/>
              </a:lnSpc>
              <a:spcBef>
                <a:spcPts val="667"/>
              </a:spcBef>
              <a:spcAft>
                <a:spcPts val="400"/>
              </a:spcAft>
              <a:buClr>
                <a:schemeClr val="tx1"/>
              </a:buClr>
              <a:buSzPct val="100000"/>
              <a:buFont typeface="Symbol" panose="05050102010706020507" pitchFamily="18" charset="2"/>
              <a:buChar char="-"/>
              <a:tabLst/>
            </a:pPr>
            <a:r>
              <a:rPr lang="en-US" dirty="0"/>
              <a:t>Second level</a:t>
            </a:r>
          </a:p>
          <a:p>
            <a:pPr marL="916494" marR="0" lvl="2" indent="-300559" algn="l" defTabSz="1219170" rtl="0" eaLnBrk="1" fontAlgn="base" latinLnBrk="0" hangingPunct="1">
              <a:lnSpc>
                <a:spcPct val="100000"/>
              </a:lnSpc>
              <a:spcBef>
                <a:spcPts val="667"/>
              </a:spcBef>
              <a:spcAft>
                <a:spcPts val="400"/>
              </a:spcAft>
              <a:buClr>
                <a:schemeClr val="tx1"/>
              </a:buClr>
              <a:buSzPct val="100000"/>
              <a:buFont typeface="Wingdings" panose="05000000000000000000" pitchFamily="2" charset="2"/>
              <a:buChar char=""/>
              <a:tabLst/>
            </a:pPr>
            <a:r>
              <a:rPr lang="en-US" dirty="0"/>
              <a:t>Third level</a:t>
            </a:r>
          </a:p>
          <a:p>
            <a:pPr marL="1219170" marR="0" lvl="3" indent="-302676" algn="l" defTabSz="1219170" rtl="0" eaLnBrk="1" fontAlgn="base" latinLnBrk="0" hangingPunct="1">
              <a:lnSpc>
                <a:spcPct val="100000"/>
              </a:lnSpc>
              <a:spcBef>
                <a:spcPts val="667"/>
              </a:spcBef>
              <a:spcAft>
                <a:spcPts val="400"/>
              </a:spcAft>
              <a:buClr>
                <a:schemeClr val="tx1"/>
              </a:buClr>
              <a:buSzPct val="100000"/>
              <a:buFont typeface="Symbol" panose="05050102010706020507" pitchFamily="18" charset="2"/>
              <a:buChar char="-"/>
              <a:tabLst/>
            </a:pPr>
            <a:r>
              <a:rPr lang="en-US" dirty="0"/>
              <a:t>Fourth level</a:t>
            </a:r>
          </a:p>
          <a:p>
            <a:pPr marL="1521846" marR="0" lvl="4" indent="-302676" algn="l" defTabSz="1219170" rtl="0" eaLnBrk="1" fontAlgn="base" latinLnBrk="0" hangingPunct="1">
              <a:lnSpc>
                <a:spcPct val="100000"/>
              </a:lnSpc>
              <a:spcBef>
                <a:spcPts val="667"/>
              </a:spcBef>
              <a:spcAft>
                <a:spcPts val="400"/>
              </a:spcAft>
              <a:buClr>
                <a:schemeClr val="tx1"/>
              </a:buClr>
              <a:buSzPct val="100000"/>
              <a:buFont typeface="Arial" panose="020B0604020202020204" pitchFamily="34" charset="0"/>
              <a:buChar char="•"/>
              <a:tabLst/>
            </a:pPr>
            <a:r>
              <a:rPr lang="en-US" dirty="0"/>
              <a:t>Fifth level</a:t>
            </a:r>
          </a:p>
        </p:txBody>
      </p:sp>
      <p:sp>
        <p:nvSpPr>
          <p:cNvPr id="5" name="Chart Placeholder 15">
            <a:extLst>
              <a:ext uri="{FF2B5EF4-FFF2-40B4-BE49-F238E27FC236}">
                <a16:creationId xmlns:a16="http://schemas.microsoft.com/office/drawing/2014/main" id="{E45F37F4-6752-7071-C643-78A50DF6F02A}"/>
              </a:ext>
            </a:extLst>
          </p:cNvPr>
          <p:cNvSpPr>
            <a:spLocks noGrp="1"/>
          </p:cNvSpPr>
          <p:nvPr>
            <p:ph type="chart" sz="quarter" idx="11" hasCustomPrompt="1"/>
          </p:nvPr>
        </p:nvSpPr>
        <p:spPr>
          <a:xfrm>
            <a:off x="634653" y="1109164"/>
            <a:ext cx="6181811" cy="5038724"/>
          </a:xfrm>
          <a:prstGeom prst="rect">
            <a:avLst/>
          </a:prstGeom>
        </p:spPr>
        <p:txBody>
          <a:bodyPr/>
          <a:lstStyle>
            <a:lvl1pPr marL="0" indent="0">
              <a:buNone/>
              <a:defRPr/>
            </a:lvl1pPr>
          </a:lstStyle>
          <a:p>
            <a:r>
              <a:rPr lang="en-US" dirty="0"/>
              <a:t>Click to add Exhibit</a:t>
            </a:r>
          </a:p>
        </p:txBody>
      </p:sp>
      <p:grpSp>
        <p:nvGrpSpPr>
          <p:cNvPr id="6" name="Group 5">
            <a:extLst>
              <a:ext uri="{FF2B5EF4-FFF2-40B4-BE49-F238E27FC236}">
                <a16:creationId xmlns:a16="http://schemas.microsoft.com/office/drawing/2014/main" id="{CA6A6BB5-AC32-8F50-E1FC-F0FA8BDA8850}"/>
              </a:ext>
            </a:extLst>
          </p:cNvPr>
          <p:cNvGrpSpPr/>
          <p:nvPr userDrawn="1"/>
        </p:nvGrpSpPr>
        <p:grpSpPr>
          <a:xfrm>
            <a:off x="472440" y="6330462"/>
            <a:ext cx="11247120" cy="291719"/>
            <a:chOff x="472440" y="6330462"/>
            <a:chExt cx="11247120" cy="291719"/>
          </a:xfrm>
        </p:grpSpPr>
        <p:sp>
          <p:nvSpPr>
            <p:cNvPr id="7" name="Text Placeholder 8">
              <a:extLst>
                <a:ext uri="{FF2B5EF4-FFF2-40B4-BE49-F238E27FC236}">
                  <a16:creationId xmlns:a16="http://schemas.microsoft.com/office/drawing/2014/main" id="{75DFEA4A-DEA8-11BF-D3E7-BDE657D40FE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8" name="Straight Connector 7">
              <a:extLst>
                <a:ext uri="{FF2B5EF4-FFF2-40B4-BE49-F238E27FC236}">
                  <a16:creationId xmlns:a16="http://schemas.microsoft.com/office/drawing/2014/main" id="{D209D3DA-D3AE-0463-925F-3CA109B892B6}"/>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148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Only_Gray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EC5F0A-6A58-AAE4-3D93-AC5C9053E3E9}"/>
              </a:ext>
            </a:extLst>
          </p:cNvPr>
          <p:cNvSpPr/>
          <p:nvPr userDrawn="1"/>
        </p:nvSpPr>
        <p:spPr>
          <a:xfrm>
            <a:off x="-5006" y="6237287"/>
            <a:ext cx="12197006" cy="646331"/>
          </a:xfrm>
          <a:prstGeom prst="rect">
            <a:avLst/>
          </a:prstGeom>
          <a:solidFill>
            <a:srgbClr val="B9B9B8">
              <a:alpha val="1997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 name="Title 3">
            <a:extLst>
              <a:ext uri="{FF2B5EF4-FFF2-40B4-BE49-F238E27FC236}">
                <a16:creationId xmlns:a16="http://schemas.microsoft.com/office/drawing/2014/main" id="{2CADF1DB-A9FD-D8FB-F6BD-7698E3AD9EDA}"/>
              </a:ext>
            </a:extLst>
          </p:cNvPr>
          <p:cNvSpPr>
            <a:spLocks noGrp="1"/>
          </p:cNvSpPr>
          <p:nvPr>
            <p:ph type="title" hasCustomPrompt="1"/>
          </p:nvPr>
        </p:nvSpPr>
        <p:spPr>
          <a:xfrm>
            <a:off x="629271" y="642635"/>
            <a:ext cx="10933459" cy="646331"/>
          </a:xfrm>
        </p:spPr>
        <p:txBody>
          <a:bodyPr/>
          <a:lstStyle>
            <a:lvl1pPr>
              <a:defRPr/>
            </a:lvl1pPr>
          </a:lstStyle>
          <a:p>
            <a:r>
              <a:rPr lang="en-US" dirty="0"/>
              <a:t>Click to edit Master title style </a:t>
            </a:r>
          </a:p>
        </p:txBody>
      </p:sp>
      <p:grpSp>
        <p:nvGrpSpPr>
          <p:cNvPr id="5" name="Group 4">
            <a:extLst>
              <a:ext uri="{FF2B5EF4-FFF2-40B4-BE49-F238E27FC236}">
                <a16:creationId xmlns:a16="http://schemas.microsoft.com/office/drawing/2014/main" id="{59C364FC-53A6-ED19-CF92-5D6B7362151E}"/>
              </a:ext>
            </a:extLst>
          </p:cNvPr>
          <p:cNvGrpSpPr/>
          <p:nvPr userDrawn="1"/>
        </p:nvGrpSpPr>
        <p:grpSpPr>
          <a:xfrm>
            <a:off x="472440" y="6330462"/>
            <a:ext cx="11247120" cy="291719"/>
            <a:chOff x="472440" y="6330462"/>
            <a:chExt cx="11247120" cy="291719"/>
          </a:xfrm>
        </p:grpSpPr>
        <p:sp>
          <p:nvSpPr>
            <p:cNvPr id="6" name="Text Placeholder 8">
              <a:extLst>
                <a:ext uri="{FF2B5EF4-FFF2-40B4-BE49-F238E27FC236}">
                  <a16:creationId xmlns:a16="http://schemas.microsoft.com/office/drawing/2014/main" id="{ECA765D9-0D1B-6BD6-C0D1-346C917AF4C3}"/>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7" name="Straight Connector 6">
              <a:extLst>
                <a:ext uri="{FF2B5EF4-FFF2-40B4-BE49-F238E27FC236}">
                  <a16:creationId xmlns:a16="http://schemas.microsoft.com/office/drawing/2014/main" id="{4CA72621-4963-DA19-BE3C-F37028031443}"/>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6496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51394"/>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grpSp>
        <p:nvGrpSpPr>
          <p:cNvPr id="4" name="Group 3">
            <a:extLst>
              <a:ext uri="{FF2B5EF4-FFF2-40B4-BE49-F238E27FC236}">
                <a16:creationId xmlns:a16="http://schemas.microsoft.com/office/drawing/2014/main" id="{E0B483AD-D752-16C6-03B8-A35B1834452D}"/>
              </a:ext>
            </a:extLst>
          </p:cNvPr>
          <p:cNvGrpSpPr/>
          <p:nvPr userDrawn="1"/>
        </p:nvGrpSpPr>
        <p:grpSpPr>
          <a:xfrm>
            <a:off x="472440" y="6330462"/>
            <a:ext cx="11247120" cy="291719"/>
            <a:chOff x="472440" y="6330462"/>
            <a:chExt cx="11247120" cy="291719"/>
          </a:xfrm>
        </p:grpSpPr>
        <p:sp>
          <p:nvSpPr>
            <p:cNvPr id="5" name="Text Placeholder 8">
              <a:extLst>
                <a:ext uri="{FF2B5EF4-FFF2-40B4-BE49-F238E27FC236}">
                  <a16:creationId xmlns:a16="http://schemas.microsoft.com/office/drawing/2014/main" id="{EC5B2647-C73A-DC9F-F283-95D9358A24D0}"/>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7" name="Straight Connector 6">
              <a:extLst>
                <a:ext uri="{FF2B5EF4-FFF2-40B4-BE49-F238E27FC236}">
                  <a16:creationId xmlns:a16="http://schemas.microsoft.com/office/drawing/2014/main" id="{744475EA-AA9C-42F6-8703-E1B7972D4F45}"/>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6545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_White">
    <p:bg>
      <p:bgPr>
        <a:solidFill>
          <a:schemeClr val="bg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89796"/>
          </a:xfrm>
          <a:prstGeom prst="rect">
            <a:avLst/>
          </a:prstGeom>
        </p:spPr>
        <p:txBody>
          <a:bodyPr lIns="91440" tIns="45720" rIns="91440" bIns="45720">
            <a:noAutofit/>
          </a:bodyPr>
          <a:lstStyle>
            <a:lvl1pPr>
              <a:defRPr sz="2000" b="0" i="0">
                <a:solidFill>
                  <a:srgbClr val="000000"/>
                </a:solidFill>
                <a:latin typeface="+mn-lt"/>
                <a:cs typeface="Sarabun Light" pitchFamily="2" charset="-34"/>
              </a:defRPr>
            </a:lvl1pPr>
            <a:lvl2pPr>
              <a:defRPr sz="2000">
                <a:solidFill>
                  <a:srgbClr val="000000"/>
                </a:solidFill>
                <a:latin typeface="+mn-lt"/>
                <a:cs typeface="Noto Serif Tamil Light" panose="02020402060505020204" pitchFamily="18" charset="0"/>
              </a:defRPr>
            </a:lvl2pPr>
            <a:lvl3pPr>
              <a:defRPr sz="2000">
                <a:solidFill>
                  <a:srgbClr val="000000"/>
                </a:solidFill>
                <a:latin typeface="+mn-lt"/>
                <a:cs typeface="Noto Serif Tamil Light" panose="02020402060505020204" pitchFamily="18" charset="0"/>
              </a:defRPr>
            </a:lvl3pPr>
            <a:lvl4pPr>
              <a:defRPr sz="2000">
                <a:solidFill>
                  <a:srgbClr val="000000"/>
                </a:solidFill>
                <a:latin typeface="+mn-lt"/>
                <a:cs typeface="Noto Serif Tamil Light" panose="02020402060505020204" pitchFamily="18" charset="0"/>
              </a:defRPr>
            </a:lvl4pPr>
            <a:lvl5pPr>
              <a:defRPr sz="2000">
                <a:solidFill>
                  <a:srgbClr val="000000"/>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grpSp>
        <p:nvGrpSpPr>
          <p:cNvPr id="4" name="Group 3">
            <a:extLst>
              <a:ext uri="{FF2B5EF4-FFF2-40B4-BE49-F238E27FC236}">
                <a16:creationId xmlns:a16="http://schemas.microsoft.com/office/drawing/2014/main" id="{0FEA5F03-AF32-1CB6-EC92-E6703D36D588}"/>
              </a:ext>
            </a:extLst>
          </p:cNvPr>
          <p:cNvGrpSpPr/>
          <p:nvPr userDrawn="1"/>
        </p:nvGrpSpPr>
        <p:grpSpPr>
          <a:xfrm>
            <a:off x="472440" y="6330462"/>
            <a:ext cx="11247120" cy="291719"/>
            <a:chOff x="472440" y="6330462"/>
            <a:chExt cx="11247120" cy="291719"/>
          </a:xfrm>
        </p:grpSpPr>
        <p:sp>
          <p:nvSpPr>
            <p:cNvPr id="5" name="Text Placeholder 8">
              <a:extLst>
                <a:ext uri="{FF2B5EF4-FFF2-40B4-BE49-F238E27FC236}">
                  <a16:creationId xmlns:a16="http://schemas.microsoft.com/office/drawing/2014/main" id="{A86194C5-879B-A36C-2B08-5EE917049A2C}"/>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7" name="Straight Connector 6">
              <a:extLst>
                <a:ext uri="{FF2B5EF4-FFF2-40B4-BE49-F238E27FC236}">
                  <a16:creationId xmlns:a16="http://schemas.microsoft.com/office/drawing/2014/main" id="{7EF9A369-7588-B074-AC96-FC567F2479DC}"/>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27603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Black with Header">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8">
            <a:extLst>
              <a:ext uri="{FF2B5EF4-FFF2-40B4-BE49-F238E27FC236}">
                <a16:creationId xmlns:a16="http://schemas.microsoft.com/office/drawing/2014/main" id="{045E3221-C861-311D-0487-E78C4E04D312}"/>
              </a:ext>
            </a:extLst>
          </p:cNvPr>
          <p:cNvSpPr>
            <a:spLocks noGrp="1"/>
          </p:cNvSpPr>
          <p:nvPr>
            <p:ph type="body" sz="quarter" idx="10" hasCustomPrompt="1"/>
          </p:nvPr>
        </p:nvSpPr>
        <p:spPr>
          <a:xfrm>
            <a:off x="623888" y="2241550"/>
            <a:ext cx="10944225" cy="4031122"/>
          </a:xfrm>
          <a:prstGeom prst="rect">
            <a:avLst/>
          </a:prstGeom>
        </p:spPr>
        <p:txBody>
          <a:bodyPr lIns="91440" tIns="45720" rIns="91440" bIns="45720">
            <a:noAutofit/>
          </a:bodyPr>
          <a:lstStyle>
            <a:lvl1pPr>
              <a:defRPr sz="2000">
                <a:solidFill>
                  <a:schemeClr val="bg1"/>
                </a:solidFill>
                <a:latin typeface="+mn-lt"/>
                <a:cs typeface="Noto Serif Tamil Light" panose="02020402060505020204" pitchFamily="18" charset="0"/>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7E846608-399D-F2E7-FB2F-5229636B94EF}"/>
              </a:ext>
            </a:extLst>
          </p:cNvPr>
          <p:cNvSpPr>
            <a:spLocks noGrp="1"/>
          </p:cNvSpPr>
          <p:nvPr>
            <p:ph type="title"/>
          </p:nvPr>
        </p:nvSpPr>
        <p:spPr>
          <a:xfrm>
            <a:off x="629271" y="688355"/>
            <a:ext cx="10933459" cy="553998"/>
          </a:xfrm>
        </p:spPr>
        <p:txBody>
          <a:bodyPr anchor="ctr" anchorCtr="0"/>
          <a:lstStyle/>
          <a:p>
            <a:r>
              <a:rPr lang="en-US"/>
              <a:t>Click to edit Master title style</a:t>
            </a:r>
            <a:endParaRPr lang="en-US" dirty="0"/>
          </a:p>
        </p:txBody>
      </p:sp>
      <p:grpSp>
        <p:nvGrpSpPr>
          <p:cNvPr id="2" name="Group 1">
            <a:extLst>
              <a:ext uri="{FF2B5EF4-FFF2-40B4-BE49-F238E27FC236}">
                <a16:creationId xmlns:a16="http://schemas.microsoft.com/office/drawing/2014/main" id="{2AAF8138-9B76-4572-D0FE-7D99AE86AA8E}"/>
              </a:ext>
            </a:extLst>
          </p:cNvPr>
          <p:cNvGrpSpPr/>
          <p:nvPr userDrawn="1"/>
        </p:nvGrpSpPr>
        <p:grpSpPr>
          <a:xfrm>
            <a:off x="472440" y="6330462"/>
            <a:ext cx="11247120" cy="291719"/>
            <a:chOff x="472440" y="6330462"/>
            <a:chExt cx="11247120" cy="291719"/>
          </a:xfrm>
        </p:grpSpPr>
        <p:sp>
          <p:nvSpPr>
            <p:cNvPr id="7" name="Text Placeholder 8">
              <a:extLst>
                <a:ext uri="{FF2B5EF4-FFF2-40B4-BE49-F238E27FC236}">
                  <a16:creationId xmlns:a16="http://schemas.microsoft.com/office/drawing/2014/main" id="{51779F7B-2B06-A051-8811-8B22896A0043}"/>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8" name="Straight Connector 7">
              <a:extLst>
                <a:ext uri="{FF2B5EF4-FFF2-40B4-BE49-F238E27FC236}">
                  <a16:creationId xmlns:a16="http://schemas.microsoft.com/office/drawing/2014/main" id="{0E09BA06-0BC5-C0F5-8C5A-F65A7A94C4E7}"/>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7520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Option 1_ligh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8EB07BF-53FA-E771-28AE-7E76ADD8E2A3}"/>
              </a:ext>
            </a:extLst>
          </p:cNvPr>
          <p:cNvPicPr>
            <a:picLocks noChangeAspect="1"/>
          </p:cNvPicPr>
          <p:nvPr userDrawn="1"/>
        </p:nvPicPr>
        <p:blipFill>
          <a:blip r:embed="rId2">
            <a:extLst>
              <a:ext uri="{28A0092B-C50C-407E-A947-70E740481C1C}">
                <a14:useLocalDpi xmlns:a14="http://schemas.microsoft.com/office/drawing/2010/main" val="0"/>
              </a:ext>
            </a:extLst>
          </a:blip>
          <a:srcRect t="7798" b="7798"/>
          <a:stretch/>
        </p:blipFill>
        <p:spPr>
          <a:xfrm>
            <a:off x="4103" y="0"/>
            <a:ext cx="12187898" cy="6858000"/>
          </a:xfrm>
          <a:prstGeom prst="rect">
            <a:avLst/>
          </a:prstGeom>
        </p:spPr>
      </p:pic>
      <p:pic>
        <p:nvPicPr>
          <p:cNvPr id="6" name="Picture 5" descr="A black background with a black square&#10;&#10;AI-generated content may be incorrect.">
            <a:extLst>
              <a:ext uri="{FF2B5EF4-FFF2-40B4-BE49-F238E27FC236}">
                <a16:creationId xmlns:a16="http://schemas.microsoft.com/office/drawing/2014/main" id="{9583294D-9780-37B0-6AB6-F59175E380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78929" y="4888521"/>
            <a:ext cx="2103120" cy="1224325"/>
          </a:xfrm>
          <a:prstGeom prst="rect">
            <a:avLst/>
          </a:prstGeom>
        </p:spPr>
      </p:pic>
      <p:sp>
        <p:nvSpPr>
          <p:cNvPr id="2" name="Title 1"/>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tx1"/>
                </a:solidFill>
                <a:latin typeface="+mn-lt"/>
                <a:ea typeface="Segoe UI Black" panose="020B0A02040204020203" pitchFamily="34" charset="0"/>
              </a:defRPr>
            </a:lvl1pPr>
          </a:lstStyle>
          <a:p>
            <a:r>
              <a:rPr lang="en-US" dirty="0"/>
              <a:t>CLICK TO ADD TITLE</a:t>
            </a:r>
          </a:p>
        </p:txBody>
      </p:sp>
      <p:sp>
        <p:nvSpPr>
          <p:cNvPr id="3" name="Subtitle 2"/>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tx1"/>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Text Placeholder 5">
            <a:extLst>
              <a:ext uri="{FF2B5EF4-FFF2-40B4-BE49-F238E27FC236}">
                <a16:creationId xmlns:a16="http://schemas.microsoft.com/office/drawing/2014/main" id="{E727B517-09D8-E4DC-668E-A88814519341}"/>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tx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9830622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 Content_Black">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8">
            <a:extLst>
              <a:ext uri="{FF2B5EF4-FFF2-40B4-BE49-F238E27FC236}">
                <a16:creationId xmlns:a16="http://schemas.microsoft.com/office/drawing/2014/main" id="{045E3221-C861-311D-0487-E78C4E04D312}"/>
              </a:ext>
            </a:extLst>
          </p:cNvPr>
          <p:cNvSpPr>
            <a:spLocks noGrp="1"/>
          </p:cNvSpPr>
          <p:nvPr>
            <p:ph type="body" sz="quarter" idx="10" hasCustomPrompt="1"/>
          </p:nvPr>
        </p:nvSpPr>
        <p:spPr>
          <a:xfrm>
            <a:off x="623889" y="2241550"/>
            <a:ext cx="5367336" cy="4031122"/>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28017602-0BAC-1026-A8C7-80FC8D4CEDA3}"/>
              </a:ext>
            </a:extLst>
          </p:cNvPr>
          <p:cNvSpPr>
            <a:spLocks noGrp="1"/>
          </p:cNvSpPr>
          <p:nvPr>
            <p:ph type="title"/>
          </p:nvPr>
        </p:nvSpPr>
        <p:spPr>
          <a:xfrm>
            <a:off x="629271" y="688355"/>
            <a:ext cx="10933459" cy="553998"/>
          </a:xfrm>
        </p:spPr>
        <p:txBody>
          <a:bodyPr anchor="ctr" anchorCtr="0"/>
          <a:lstStyle/>
          <a:p>
            <a:r>
              <a:rPr lang="en-US"/>
              <a:t>Click to edit Master title style</a:t>
            </a:r>
            <a:endParaRPr lang="en-US" dirty="0"/>
          </a:p>
        </p:txBody>
      </p:sp>
      <p:sp>
        <p:nvSpPr>
          <p:cNvPr id="2" name="Text Placeholder 8">
            <a:extLst>
              <a:ext uri="{FF2B5EF4-FFF2-40B4-BE49-F238E27FC236}">
                <a16:creationId xmlns:a16="http://schemas.microsoft.com/office/drawing/2014/main" id="{466267FE-DC48-F956-D583-FCEEA7616722}"/>
              </a:ext>
            </a:extLst>
          </p:cNvPr>
          <p:cNvSpPr>
            <a:spLocks noGrp="1"/>
          </p:cNvSpPr>
          <p:nvPr>
            <p:ph type="body" sz="quarter" idx="11" hasCustomPrompt="1"/>
          </p:nvPr>
        </p:nvSpPr>
        <p:spPr>
          <a:xfrm>
            <a:off x="6219825" y="2241550"/>
            <a:ext cx="5342905" cy="4031122"/>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F2565B3B-450F-463A-95E9-EB26F581ADFF}"/>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C7096DA2-C75B-9D5B-1420-A3FBCF003DFF}"/>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10" name="Straight Connector 9">
              <a:extLst>
                <a:ext uri="{FF2B5EF4-FFF2-40B4-BE49-F238E27FC236}">
                  <a16:creationId xmlns:a16="http://schemas.microsoft.com/office/drawing/2014/main" id="{C9726EF4-615C-1D1B-36C4-9B3ECBC856AF}"/>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1222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9">
            <a:extLst>
              <a:ext uri="{FF2B5EF4-FFF2-40B4-BE49-F238E27FC236}">
                <a16:creationId xmlns:a16="http://schemas.microsoft.com/office/drawing/2014/main" id="{D015B5C8-25D3-6E32-5EC6-996AA759D8F8}"/>
              </a:ext>
            </a:extLst>
          </p:cNvPr>
          <p:cNvSpPr>
            <a:spLocks noGrp="1"/>
          </p:cNvSpPr>
          <p:nvPr>
            <p:ph type="body" sz="quarter" idx="10" hasCustomPrompt="1"/>
          </p:nvPr>
        </p:nvSpPr>
        <p:spPr>
          <a:xfrm>
            <a:off x="623888" y="2241550"/>
            <a:ext cx="532765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7D5D6281-0392-0354-25B7-D63197504579}"/>
              </a:ext>
            </a:extLst>
          </p:cNvPr>
          <p:cNvSpPr>
            <a:spLocks noGrp="1"/>
          </p:cNvSpPr>
          <p:nvPr>
            <p:ph type="body" sz="quarter" idx="11" hasCustomPrompt="1"/>
          </p:nvPr>
        </p:nvSpPr>
        <p:spPr>
          <a:xfrm>
            <a:off x="6203950" y="2241550"/>
            <a:ext cx="5364163"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9A259F26-30A5-2CB1-8880-581DABC09AB5}"/>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281049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Section">
    <p:bg>
      <p:bgPr>
        <a:solidFill>
          <a:srgbClr val="F4F4F4">
            <a:alpha val="0"/>
          </a:srgb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C5CAD8-EA90-36D8-4770-3E64720A27BB}"/>
              </a:ext>
            </a:extLst>
          </p:cNvPr>
          <p:cNvSpPr/>
          <p:nvPr userDrawn="1"/>
        </p:nvSpPr>
        <p:spPr>
          <a:xfrm>
            <a:off x="0" y="1700213"/>
            <a:ext cx="12191999" cy="5157787"/>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9">
            <a:extLst>
              <a:ext uri="{FF2B5EF4-FFF2-40B4-BE49-F238E27FC236}">
                <a16:creationId xmlns:a16="http://schemas.microsoft.com/office/drawing/2014/main" id="{BD0A2F45-FEA1-42E8-F30D-2DCC5BF790CD}"/>
              </a:ext>
            </a:extLst>
          </p:cNvPr>
          <p:cNvSpPr>
            <a:spLocks noGrp="1"/>
          </p:cNvSpPr>
          <p:nvPr>
            <p:ph type="body" sz="quarter" idx="10" hasCustomPrompt="1"/>
          </p:nvPr>
        </p:nvSpPr>
        <p:spPr>
          <a:xfrm>
            <a:off x="623888"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5A066ED6-D5E5-E2D4-61E9-11158AAFD0D6}"/>
              </a:ext>
            </a:extLst>
          </p:cNvPr>
          <p:cNvSpPr>
            <a:spLocks noGrp="1"/>
          </p:cNvSpPr>
          <p:nvPr>
            <p:ph type="body" sz="quarter" idx="11" hasCustomPrompt="1"/>
          </p:nvPr>
        </p:nvSpPr>
        <p:spPr>
          <a:xfrm>
            <a:off x="4332289"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a:extLst>
              <a:ext uri="{FF2B5EF4-FFF2-40B4-BE49-F238E27FC236}">
                <a16:creationId xmlns:a16="http://schemas.microsoft.com/office/drawing/2014/main" id="{FE9ECD74-A1EF-254A-C62A-52768CE5E29A}"/>
              </a:ext>
            </a:extLst>
          </p:cNvPr>
          <p:cNvSpPr>
            <a:spLocks noGrp="1"/>
          </p:cNvSpPr>
          <p:nvPr>
            <p:ph type="body" sz="quarter" idx="12" hasCustomPrompt="1"/>
          </p:nvPr>
        </p:nvSpPr>
        <p:spPr>
          <a:xfrm>
            <a:off x="8077200" y="2241550"/>
            <a:ext cx="3492500" cy="3995737"/>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6E784BF4-BDFA-D693-46C3-E7292DAA3A68}"/>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spTree>
    <p:extLst>
      <p:ext uri="{BB962C8B-B14F-4D97-AF65-F5344CB8AC3E}">
        <p14:creationId xmlns:p14="http://schemas.microsoft.com/office/powerpoint/2010/main" val="3455435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Section - Black">
    <p:bg>
      <p:bgPr>
        <a:solidFill>
          <a:srgbClr val="F4F4F4">
            <a:alpha val="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09209D-E042-2235-C943-DA22A7F81E5A}"/>
              </a:ext>
            </a:extLst>
          </p:cNvPr>
          <p:cNvSpPr/>
          <p:nvPr userDrawn="1"/>
        </p:nvSpPr>
        <p:spPr>
          <a:xfrm>
            <a:off x="0" y="1700213"/>
            <a:ext cx="12192000" cy="515778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Text Placeholder 9">
            <a:extLst>
              <a:ext uri="{FF2B5EF4-FFF2-40B4-BE49-F238E27FC236}">
                <a16:creationId xmlns:a16="http://schemas.microsoft.com/office/drawing/2014/main" id="{BD0A2F45-FEA1-42E8-F30D-2DCC5BF790CD}"/>
              </a:ext>
            </a:extLst>
          </p:cNvPr>
          <p:cNvSpPr>
            <a:spLocks noGrp="1"/>
          </p:cNvSpPr>
          <p:nvPr>
            <p:ph type="body" sz="quarter" idx="10" hasCustomPrompt="1"/>
          </p:nvPr>
        </p:nvSpPr>
        <p:spPr>
          <a:xfrm>
            <a:off x="623889"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1">
            <a:extLst>
              <a:ext uri="{FF2B5EF4-FFF2-40B4-BE49-F238E27FC236}">
                <a16:creationId xmlns:a16="http://schemas.microsoft.com/office/drawing/2014/main" id="{5A066ED6-D5E5-E2D4-61E9-11158AAFD0D6}"/>
              </a:ext>
            </a:extLst>
          </p:cNvPr>
          <p:cNvSpPr>
            <a:spLocks noGrp="1"/>
          </p:cNvSpPr>
          <p:nvPr>
            <p:ph type="body" sz="quarter" idx="11" hasCustomPrompt="1"/>
          </p:nvPr>
        </p:nvSpPr>
        <p:spPr>
          <a:xfrm>
            <a:off x="4332290"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a:extLst>
              <a:ext uri="{FF2B5EF4-FFF2-40B4-BE49-F238E27FC236}">
                <a16:creationId xmlns:a16="http://schemas.microsoft.com/office/drawing/2014/main" id="{FE9ECD74-A1EF-254A-C62A-52768CE5E29A}"/>
              </a:ext>
            </a:extLst>
          </p:cNvPr>
          <p:cNvSpPr>
            <a:spLocks noGrp="1"/>
          </p:cNvSpPr>
          <p:nvPr>
            <p:ph type="body" sz="quarter" idx="12" hasCustomPrompt="1"/>
          </p:nvPr>
        </p:nvSpPr>
        <p:spPr>
          <a:xfrm>
            <a:off x="8077201" y="2241552"/>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C4AE6EED-D527-3AFF-CDD5-CAEB3823E173}"/>
              </a:ext>
            </a:extLst>
          </p:cNvPr>
          <p:cNvSpPr>
            <a:spLocks noGrp="1"/>
          </p:cNvSpPr>
          <p:nvPr>
            <p:ph type="title"/>
          </p:nvPr>
        </p:nvSpPr>
        <p:spPr>
          <a:xfrm>
            <a:off x="629271" y="688355"/>
            <a:ext cx="10933459" cy="553998"/>
          </a:xfrm>
        </p:spPr>
        <p:txBody>
          <a:bodyPr anchor="ctr" anchorCtr="0"/>
          <a:lstStyle/>
          <a:p>
            <a:r>
              <a:rPr lang="en-US"/>
              <a:t>Click to edit Master title style</a:t>
            </a:r>
          </a:p>
        </p:txBody>
      </p:sp>
      <p:grpSp>
        <p:nvGrpSpPr>
          <p:cNvPr id="8" name="Group 7">
            <a:extLst>
              <a:ext uri="{FF2B5EF4-FFF2-40B4-BE49-F238E27FC236}">
                <a16:creationId xmlns:a16="http://schemas.microsoft.com/office/drawing/2014/main" id="{67D911CD-275B-9F22-6CD6-066AC4092321}"/>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4693C2B9-5626-EF6F-9C67-63E576701FCC}"/>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10" name="Straight Connector 9">
              <a:extLst>
                <a:ext uri="{FF2B5EF4-FFF2-40B4-BE49-F238E27FC236}">
                  <a16:creationId xmlns:a16="http://schemas.microsoft.com/office/drawing/2014/main" id="{9BA04E0E-6DCE-1B91-F968-0BD3C0164BCF}"/>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93052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Text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BB76-1EBF-BE5E-DB42-C32D8BA3E75E}"/>
              </a:ext>
            </a:extLst>
          </p:cNvPr>
          <p:cNvSpPr>
            <a:spLocks noGrp="1"/>
          </p:cNvSpPr>
          <p:nvPr>
            <p:ph type="title" hasCustomPrompt="1"/>
          </p:nvPr>
        </p:nvSpPr>
        <p:spPr>
          <a:xfrm>
            <a:off x="629272" y="642635"/>
            <a:ext cx="10953128" cy="646331"/>
          </a:xfrm>
        </p:spPr>
        <p:txBody>
          <a:bodyPr wrap="square">
            <a:spAutoFit/>
          </a:bodyPr>
          <a:lstStyle/>
          <a:p>
            <a:r>
              <a:rPr lang="en-US" dirty="0"/>
              <a:t>Click to edit title</a:t>
            </a:r>
          </a:p>
        </p:txBody>
      </p:sp>
      <p:sp>
        <p:nvSpPr>
          <p:cNvPr id="4" name="Text Placeholder 9">
            <a:extLst>
              <a:ext uri="{FF2B5EF4-FFF2-40B4-BE49-F238E27FC236}">
                <a16:creationId xmlns:a16="http://schemas.microsoft.com/office/drawing/2014/main" id="{92E118CD-2E54-26CC-B5A1-039C67574384}"/>
              </a:ext>
            </a:extLst>
          </p:cNvPr>
          <p:cNvSpPr>
            <a:spLocks noGrp="1"/>
          </p:cNvSpPr>
          <p:nvPr>
            <p:ph type="body" sz="quarter" idx="10" hasCustomPrompt="1"/>
          </p:nvPr>
        </p:nvSpPr>
        <p:spPr>
          <a:xfrm>
            <a:off x="623888" y="1743076"/>
            <a:ext cx="5327650" cy="449421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a:extLst>
              <a:ext uri="{FF2B5EF4-FFF2-40B4-BE49-F238E27FC236}">
                <a16:creationId xmlns:a16="http://schemas.microsoft.com/office/drawing/2014/main" id="{4A83C09D-3781-5F47-C2D2-6576BDE42353}"/>
              </a:ext>
            </a:extLst>
          </p:cNvPr>
          <p:cNvSpPr>
            <a:spLocks noGrp="1"/>
          </p:cNvSpPr>
          <p:nvPr>
            <p:ph type="body" sz="quarter" idx="11" hasCustomPrompt="1"/>
          </p:nvPr>
        </p:nvSpPr>
        <p:spPr>
          <a:xfrm>
            <a:off x="6203950" y="1743076"/>
            <a:ext cx="5364163" cy="449421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3953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ack_Photo Right">
    <p:bg>
      <p:bgPr>
        <a:solidFill>
          <a:schemeClr val="tx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478616"/>
            <a:ext cx="10505733" cy="143565"/>
          </a:xfrm>
          <a:prstGeom prst="rect">
            <a:avLst/>
          </a:prstGeom>
        </p:spPr>
        <p:txBody>
          <a:bodyPr wrap="square" lIns="0" tIns="0" rIns="0" bIns="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17" name="Text Placeholder 9">
            <a:extLst>
              <a:ext uri="{FF2B5EF4-FFF2-40B4-BE49-F238E27FC236}">
                <a16:creationId xmlns:a16="http://schemas.microsoft.com/office/drawing/2014/main" id="{153EF156-ABDF-4300-4584-56CADB4DD796}"/>
              </a:ext>
            </a:extLst>
          </p:cNvPr>
          <p:cNvSpPr>
            <a:spLocks noGrp="1"/>
          </p:cNvSpPr>
          <p:nvPr>
            <p:ph type="body" sz="quarter" idx="10" hasCustomPrompt="1"/>
          </p:nvPr>
        </p:nvSpPr>
        <p:spPr>
          <a:xfrm>
            <a:off x="6521781" y="1925569"/>
            <a:ext cx="5003800" cy="4311719"/>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street with lights on it&#10;&#10;Description automatically generated">
            <a:extLst>
              <a:ext uri="{FF2B5EF4-FFF2-40B4-BE49-F238E27FC236}">
                <a16:creationId xmlns:a16="http://schemas.microsoft.com/office/drawing/2014/main" id="{96B62E62-462B-D13D-4A74-763DB25C7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5951538" cy="6858000"/>
          </a:xfrm>
          <a:prstGeom prst="rect">
            <a:avLst/>
          </a:prstGeom>
        </p:spPr>
      </p:pic>
      <p:sp>
        <p:nvSpPr>
          <p:cNvPr id="2" name="Title 1">
            <a:extLst>
              <a:ext uri="{FF2B5EF4-FFF2-40B4-BE49-F238E27FC236}">
                <a16:creationId xmlns:a16="http://schemas.microsoft.com/office/drawing/2014/main" id="{BBD496FC-215C-FFF6-A754-9629064939AF}"/>
              </a:ext>
            </a:extLst>
          </p:cNvPr>
          <p:cNvSpPr>
            <a:spLocks noGrp="1"/>
          </p:cNvSpPr>
          <p:nvPr>
            <p:ph type="title" hasCustomPrompt="1"/>
          </p:nvPr>
        </p:nvSpPr>
        <p:spPr>
          <a:xfrm>
            <a:off x="6516398" y="642635"/>
            <a:ext cx="5003800" cy="646331"/>
          </a:xfrm>
        </p:spPr>
        <p:txBody>
          <a:bodyPr>
            <a:spAutoFit/>
          </a:bodyPr>
          <a:lstStyle>
            <a:lvl1pPr>
              <a:defRPr>
                <a:solidFill>
                  <a:schemeClr val="bg1"/>
                </a:solidFill>
              </a:defRPr>
            </a:lvl1pPr>
          </a:lstStyle>
          <a:p>
            <a:r>
              <a:rPr lang="en-US" dirty="0"/>
              <a:t>Click to edit title</a:t>
            </a:r>
          </a:p>
        </p:txBody>
      </p:sp>
      <p:grpSp>
        <p:nvGrpSpPr>
          <p:cNvPr id="4" name="Group 3">
            <a:extLst>
              <a:ext uri="{FF2B5EF4-FFF2-40B4-BE49-F238E27FC236}">
                <a16:creationId xmlns:a16="http://schemas.microsoft.com/office/drawing/2014/main" id="{0D461768-E677-AF1F-52A3-28EB5E21DB6C}"/>
              </a:ext>
            </a:extLst>
          </p:cNvPr>
          <p:cNvGrpSpPr/>
          <p:nvPr userDrawn="1"/>
        </p:nvGrpSpPr>
        <p:grpSpPr>
          <a:xfrm>
            <a:off x="472440" y="6330462"/>
            <a:ext cx="11247120" cy="291719"/>
            <a:chOff x="472440" y="6330462"/>
            <a:chExt cx="11247120" cy="291719"/>
          </a:xfrm>
        </p:grpSpPr>
        <p:sp>
          <p:nvSpPr>
            <p:cNvPr id="8" name="Text Placeholder 8">
              <a:extLst>
                <a:ext uri="{FF2B5EF4-FFF2-40B4-BE49-F238E27FC236}">
                  <a16:creationId xmlns:a16="http://schemas.microsoft.com/office/drawing/2014/main" id="{153C19AF-C7DC-FA2D-9B2F-C8EE0AF878E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10" name="Straight Connector 9">
              <a:extLst>
                <a:ext uri="{FF2B5EF4-FFF2-40B4-BE49-F238E27FC236}">
                  <a16:creationId xmlns:a16="http://schemas.microsoft.com/office/drawing/2014/main" id="{1CF58885-AC3D-5841-8F2D-8009CF1FA11B}"/>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9913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Sidebar Righ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6942345D-DF3E-AD6D-FF0F-2F32642F57D5}"/>
              </a:ext>
            </a:extLst>
          </p:cNvPr>
          <p:cNvSpPr>
            <a:spLocks noGrp="1"/>
          </p:cNvSpPr>
          <p:nvPr>
            <p:ph type="body" sz="quarter" idx="10" hasCustomPrompt="1"/>
          </p:nvPr>
        </p:nvSpPr>
        <p:spPr>
          <a:xfrm>
            <a:off x="623887" y="1925569"/>
            <a:ext cx="7138987" cy="423986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3A0C99D-A8E0-3BFE-CBD9-A3C28D7C966F}"/>
              </a:ext>
            </a:extLst>
          </p:cNvPr>
          <p:cNvSpPr>
            <a:spLocks noGrp="1"/>
          </p:cNvSpPr>
          <p:nvPr>
            <p:ph type="title"/>
          </p:nvPr>
        </p:nvSpPr>
        <p:spPr>
          <a:xfrm>
            <a:off x="629271" y="642635"/>
            <a:ext cx="7114907"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952D09D1-AE09-5DA7-975F-CBDA412F4AD7}"/>
              </a:ext>
            </a:extLst>
          </p:cNvPr>
          <p:cNvSpPr/>
          <p:nvPr userDrawn="1"/>
        </p:nvSpPr>
        <p:spPr>
          <a:xfrm>
            <a:off x="7924800" y="0"/>
            <a:ext cx="42672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1">
            <a:extLst>
              <a:ext uri="{FF2B5EF4-FFF2-40B4-BE49-F238E27FC236}">
                <a16:creationId xmlns:a16="http://schemas.microsoft.com/office/drawing/2014/main" id="{9456DBCD-AD2D-CC49-3DFB-4A43F414ED01}"/>
              </a:ext>
            </a:extLst>
          </p:cNvPr>
          <p:cNvSpPr>
            <a:spLocks noGrp="1"/>
          </p:cNvSpPr>
          <p:nvPr>
            <p:ph type="body" sz="quarter" idx="12" hasCustomPrompt="1"/>
          </p:nvPr>
        </p:nvSpPr>
        <p:spPr>
          <a:xfrm>
            <a:off x="8077201" y="1925569"/>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243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_Sidebar Lef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6942345D-DF3E-AD6D-FF0F-2F32642F57D5}"/>
              </a:ext>
            </a:extLst>
          </p:cNvPr>
          <p:cNvSpPr>
            <a:spLocks noGrp="1"/>
          </p:cNvSpPr>
          <p:nvPr>
            <p:ph type="body" sz="quarter" idx="10" hasCustomPrompt="1"/>
          </p:nvPr>
        </p:nvSpPr>
        <p:spPr>
          <a:xfrm>
            <a:off x="4500562" y="1925569"/>
            <a:ext cx="7138987" cy="4239862"/>
          </a:xfrm>
          <a:prstGeom prst="rect">
            <a:avLst/>
          </a:prstGeom>
        </p:spPr>
        <p:txBody>
          <a:bodyPr lIns="91440" tIns="45720" rIns="91440" bIns="45720">
            <a:noAutofit/>
          </a:bodyPr>
          <a:lstStyle>
            <a:lvl1pPr>
              <a:defRPr sz="2000" b="0" i="0">
                <a:latin typeface="+mn-lt"/>
                <a:cs typeface="Sarabun Light" pitchFamily="2" charset="-34"/>
              </a:defRPr>
            </a:lvl1pPr>
            <a:lvl2pPr>
              <a:defRPr sz="2000" b="0" i="0">
                <a:latin typeface="+mn-lt"/>
                <a:cs typeface="Sarabun Light" pitchFamily="2" charset="-34"/>
              </a:defRPr>
            </a:lvl2pPr>
            <a:lvl3pPr>
              <a:defRPr sz="2000" b="0" i="0">
                <a:latin typeface="+mn-lt"/>
                <a:cs typeface="Sarabun Light" pitchFamily="2" charset="-34"/>
              </a:defRPr>
            </a:lvl3pPr>
            <a:lvl4pPr>
              <a:defRPr sz="2000" b="0" i="0">
                <a:latin typeface="+mn-lt"/>
                <a:cs typeface="Sarabun Light" pitchFamily="2" charset="-34"/>
              </a:defRPr>
            </a:lvl4pPr>
            <a:lvl5pPr>
              <a:defRPr sz="2000" b="0" i="0">
                <a:latin typeface="+mn-lt"/>
                <a:cs typeface="Sarabun Light" pitchFamily="2" charset="-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3A0C99D-A8E0-3BFE-CBD9-A3C28D7C966F}"/>
              </a:ext>
            </a:extLst>
          </p:cNvPr>
          <p:cNvSpPr>
            <a:spLocks noGrp="1"/>
          </p:cNvSpPr>
          <p:nvPr>
            <p:ph type="title"/>
          </p:nvPr>
        </p:nvSpPr>
        <p:spPr>
          <a:xfrm>
            <a:off x="4505946" y="642635"/>
            <a:ext cx="7114907"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952D09D1-AE09-5DA7-975F-CBDA412F4AD7}"/>
              </a:ext>
            </a:extLst>
          </p:cNvPr>
          <p:cNvSpPr/>
          <p:nvPr userDrawn="1"/>
        </p:nvSpPr>
        <p:spPr>
          <a:xfrm>
            <a:off x="0" y="0"/>
            <a:ext cx="42672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1">
            <a:extLst>
              <a:ext uri="{FF2B5EF4-FFF2-40B4-BE49-F238E27FC236}">
                <a16:creationId xmlns:a16="http://schemas.microsoft.com/office/drawing/2014/main" id="{9456DBCD-AD2D-CC49-3DFB-4A43F414ED01}"/>
              </a:ext>
            </a:extLst>
          </p:cNvPr>
          <p:cNvSpPr>
            <a:spLocks noGrp="1"/>
          </p:cNvSpPr>
          <p:nvPr>
            <p:ph type="body" sz="quarter" idx="12" hasCustomPrompt="1"/>
          </p:nvPr>
        </p:nvSpPr>
        <p:spPr>
          <a:xfrm>
            <a:off x="552451" y="1925569"/>
            <a:ext cx="3492500" cy="3995737"/>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b="0" i="0">
                <a:solidFill>
                  <a:schemeClr val="bg1"/>
                </a:solidFill>
                <a:latin typeface="+mn-lt"/>
                <a:cs typeface="Sarabun Light" pitchFamily="2" charset="-34"/>
              </a:defRPr>
            </a:lvl2pPr>
            <a:lvl3pPr>
              <a:defRPr sz="2000" b="0" i="0">
                <a:solidFill>
                  <a:schemeClr val="bg1"/>
                </a:solidFill>
                <a:latin typeface="+mn-lt"/>
                <a:cs typeface="Sarabun Light" pitchFamily="2" charset="-34"/>
              </a:defRPr>
            </a:lvl3pPr>
            <a:lvl4pPr>
              <a:defRPr sz="2000" b="0" i="0">
                <a:solidFill>
                  <a:schemeClr val="bg1"/>
                </a:solidFill>
                <a:latin typeface="+mn-lt"/>
                <a:cs typeface="Sarabun Light" pitchFamily="2" charset="-34"/>
              </a:defRPr>
            </a:lvl4pPr>
            <a:lvl5pPr>
              <a:defRPr sz="2000" b="0" i="0">
                <a:solidFill>
                  <a:schemeClr val="bg1"/>
                </a:solidFill>
                <a:latin typeface="+mn-lt"/>
                <a:cs typeface="Sarabun Light" pitchFamily="2" charset="-3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E8449070-23E8-94AC-75BD-F43C59FD488F}"/>
              </a:ext>
            </a:extLst>
          </p:cNvPr>
          <p:cNvGrpSpPr/>
          <p:nvPr userDrawn="1"/>
        </p:nvGrpSpPr>
        <p:grpSpPr>
          <a:xfrm>
            <a:off x="472440" y="6330462"/>
            <a:ext cx="11247120" cy="291719"/>
            <a:chOff x="472440" y="6330462"/>
            <a:chExt cx="11247120" cy="291719"/>
          </a:xfrm>
        </p:grpSpPr>
        <p:sp>
          <p:nvSpPr>
            <p:cNvPr id="4" name="Text Placeholder 8">
              <a:extLst>
                <a:ext uri="{FF2B5EF4-FFF2-40B4-BE49-F238E27FC236}">
                  <a16:creationId xmlns:a16="http://schemas.microsoft.com/office/drawing/2014/main" id="{2F1409B9-ABBD-2797-6BD1-A7BB9DBA2A97}"/>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tx1"/>
                  </a:solidFill>
                </a:rPr>
                <a:t> </a:t>
              </a:r>
              <a:r>
                <a:rPr lang="en-US" sz="933" b="1" spc="100" baseline="0">
                  <a:solidFill>
                    <a:schemeClr val="bg1"/>
                  </a:solidFill>
                </a:rPr>
                <a:t>GLOBAL ARCHITECTURE SUMMIT</a:t>
              </a:r>
            </a:p>
          </p:txBody>
        </p:sp>
        <p:cxnSp>
          <p:nvCxnSpPr>
            <p:cNvPr id="6" name="Straight Connector 5">
              <a:extLst>
                <a:ext uri="{FF2B5EF4-FFF2-40B4-BE49-F238E27FC236}">
                  <a16:creationId xmlns:a16="http://schemas.microsoft.com/office/drawing/2014/main" id="{4B7C44F4-8606-2931-DB28-55FE507A5E83}"/>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879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ll Out_Black">
    <p:bg>
      <p:bgPr>
        <a:solidFill>
          <a:srgbClr val="000000"/>
        </a:solidFill>
        <a:effectLst/>
      </p:bgPr>
    </p:bg>
    <p:spTree>
      <p:nvGrpSpPr>
        <p:cNvPr id="1" name=""/>
        <p:cNvGrpSpPr/>
        <p:nvPr/>
      </p:nvGrpSpPr>
      <p:grpSpPr>
        <a:xfrm>
          <a:off x="0" y="0"/>
          <a:ext cx="0" cy="0"/>
          <a:chOff x="0" y="0"/>
          <a:chExt cx="0" cy="0"/>
        </a:xfrm>
      </p:grpSpPr>
      <p:sp>
        <p:nvSpPr>
          <p:cNvPr id="2" name="Text Placeholder 35">
            <a:extLst>
              <a:ext uri="{FF2B5EF4-FFF2-40B4-BE49-F238E27FC236}">
                <a16:creationId xmlns:a16="http://schemas.microsoft.com/office/drawing/2014/main" id="{C40914BA-8007-F1DB-BD83-A8FE0405140C}"/>
              </a:ext>
            </a:extLst>
          </p:cNvPr>
          <p:cNvSpPr>
            <a:spLocks noGrp="1"/>
          </p:cNvSpPr>
          <p:nvPr>
            <p:ph type="body" sz="quarter" idx="10" hasCustomPrompt="1"/>
          </p:nvPr>
        </p:nvSpPr>
        <p:spPr>
          <a:xfrm>
            <a:off x="629270" y="2921620"/>
            <a:ext cx="10933461" cy="3315669"/>
          </a:xfrm>
          <a:prstGeom prst="rect">
            <a:avLst/>
          </a:prstGeom>
        </p:spPr>
        <p:txBody>
          <a:bodyPr tIns="365760" anchor="t" anchorCtr="0"/>
          <a:lstStyle>
            <a:lvl1pPr algn="ctr">
              <a:defRPr sz="3600" i="0">
                <a:solidFill>
                  <a:schemeClr val="bg1"/>
                </a:solidFill>
                <a:latin typeface="Garamond" panose="02020404030301010803" pitchFamily="18" charset="0"/>
                <a:ea typeface="EB Garamond" pitchFamily="2" charset="0"/>
              </a:defRPr>
            </a:lvl1pPr>
            <a:lvl2pPr marL="8466" indent="0" algn="ctr">
              <a:buNone/>
              <a:defRPr sz="1333" b="0" i="0">
                <a:solidFill>
                  <a:schemeClr val="bg1"/>
                </a:solidFill>
                <a:latin typeface="+mn-lt"/>
                <a:cs typeface="Sarabun Light" pitchFamily="2" charset="-34"/>
              </a:defRPr>
            </a:lvl2pPr>
          </a:lstStyle>
          <a:p>
            <a:r>
              <a:rPr lang="en-GB" dirty="0"/>
              <a:t>Quote</a:t>
            </a:r>
          </a:p>
          <a:p>
            <a:endParaRPr lang="en-US" dirty="0"/>
          </a:p>
          <a:p>
            <a:pPr lvl="1"/>
            <a:r>
              <a:rPr lang="en-GB" dirty="0"/>
              <a:t>Author</a:t>
            </a:r>
            <a:endParaRPr lang="en-US" dirty="0"/>
          </a:p>
        </p:txBody>
      </p:sp>
      <p:sp>
        <p:nvSpPr>
          <p:cNvPr id="5" name="object 3">
            <a:extLst>
              <a:ext uri="{FF2B5EF4-FFF2-40B4-BE49-F238E27FC236}">
                <a16:creationId xmlns:a16="http://schemas.microsoft.com/office/drawing/2014/main" id="{1A00FF2C-D89D-02EA-1BE6-854204D3961E}"/>
              </a:ext>
            </a:extLst>
          </p:cNvPr>
          <p:cNvSpPr txBox="1"/>
          <p:nvPr userDrawn="1"/>
        </p:nvSpPr>
        <p:spPr>
          <a:xfrm>
            <a:off x="5529992" y="1700213"/>
            <a:ext cx="1132016" cy="2787087"/>
          </a:xfrm>
          <a:prstGeom prst="rect">
            <a:avLst/>
          </a:prstGeom>
        </p:spPr>
        <p:txBody>
          <a:bodyPr vert="horz" wrap="square" lIns="0" tIns="16933" rIns="0" bIns="0" rtlCol="0">
            <a:spAutoFit/>
          </a:bodyPr>
          <a:lstStyle/>
          <a:p>
            <a:pPr marL="16933" algn="l">
              <a:lnSpc>
                <a:spcPct val="100000"/>
              </a:lnSpc>
              <a:spcBef>
                <a:spcPts val="133"/>
              </a:spcBef>
            </a:pPr>
            <a:r>
              <a:rPr sz="18000" b="1" spc="-4213" dirty="0">
                <a:solidFill>
                  <a:srgbClr val="00AEEF"/>
                </a:solidFill>
                <a:latin typeface="Garamond" panose="02020404030301010803" pitchFamily="18" charset="0"/>
                <a:cs typeface="EB Garamond"/>
              </a:rPr>
              <a:t>“</a:t>
            </a:r>
            <a:endParaRPr sz="18000" dirty="0">
              <a:solidFill>
                <a:srgbClr val="00AEEF"/>
              </a:solidFill>
              <a:latin typeface="Garamond" panose="02020404030301010803" pitchFamily="18" charset="0"/>
              <a:cs typeface="EB Garamond"/>
            </a:endParaRPr>
          </a:p>
        </p:txBody>
      </p:sp>
      <p:sp>
        <p:nvSpPr>
          <p:cNvPr id="8" name="Picture Placeholder 7">
            <a:extLst>
              <a:ext uri="{FF2B5EF4-FFF2-40B4-BE49-F238E27FC236}">
                <a16:creationId xmlns:a16="http://schemas.microsoft.com/office/drawing/2014/main" id="{A499D4F2-139C-0D34-C39B-13EAB17E7BFB}"/>
              </a:ext>
            </a:extLst>
          </p:cNvPr>
          <p:cNvSpPr>
            <a:spLocks noGrp="1"/>
          </p:cNvSpPr>
          <p:nvPr>
            <p:ph type="pic" sz="quarter" idx="11"/>
          </p:nvPr>
        </p:nvSpPr>
        <p:spPr>
          <a:xfrm>
            <a:off x="0" y="5304"/>
            <a:ext cx="12187238" cy="1689605"/>
          </a:xfrm>
        </p:spPr>
        <p:txBody>
          <a:bodyPr/>
          <a:lstStyle>
            <a:lvl1pPr>
              <a:defRPr>
                <a:solidFill>
                  <a:schemeClr val="tx1"/>
                </a:solidFill>
              </a:defRPr>
            </a:lvl1pPr>
          </a:lstStyle>
          <a:p>
            <a:r>
              <a:rPr lang="en-US"/>
              <a:t>Click icon to add picture</a:t>
            </a:r>
            <a:endParaRPr lang="en-US" dirty="0"/>
          </a:p>
        </p:txBody>
      </p:sp>
      <p:grpSp>
        <p:nvGrpSpPr>
          <p:cNvPr id="3" name="Group 2">
            <a:extLst>
              <a:ext uri="{FF2B5EF4-FFF2-40B4-BE49-F238E27FC236}">
                <a16:creationId xmlns:a16="http://schemas.microsoft.com/office/drawing/2014/main" id="{A0D308A9-888B-B55A-BC4E-42FD00AE8600}"/>
              </a:ext>
            </a:extLst>
          </p:cNvPr>
          <p:cNvGrpSpPr/>
          <p:nvPr userDrawn="1"/>
        </p:nvGrpSpPr>
        <p:grpSpPr>
          <a:xfrm>
            <a:off x="472440" y="6330462"/>
            <a:ext cx="11247120" cy="291719"/>
            <a:chOff x="472440" y="6330462"/>
            <a:chExt cx="11247120" cy="291719"/>
          </a:xfrm>
        </p:grpSpPr>
        <p:sp>
          <p:nvSpPr>
            <p:cNvPr id="6" name="Text Placeholder 8">
              <a:extLst>
                <a:ext uri="{FF2B5EF4-FFF2-40B4-BE49-F238E27FC236}">
                  <a16:creationId xmlns:a16="http://schemas.microsoft.com/office/drawing/2014/main" id="{4A37E3C3-0456-9D0E-0640-E879F0AD76A0}"/>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bg1"/>
                  </a:solidFill>
                </a:rPr>
                <a:t>GLOBAL ARCHITECTURE SUMMIT</a:t>
              </a:r>
            </a:p>
          </p:txBody>
        </p:sp>
        <p:cxnSp>
          <p:nvCxnSpPr>
            <p:cNvPr id="7" name="Straight Connector 6">
              <a:extLst>
                <a:ext uri="{FF2B5EF4-FFF2-40B4-BE49-F238E27FC236}">
                  <a16:creationId xmlns:a16="http://schemas.microsoft.com/office/drawing/2014/main" id="{141069D9-2C67-68A9-ED4E-430FA47B5327}"/>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36006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all Out_White">
    <p:bg>
      <p:bgPr>
        <a:solidFill>
          <a:schemeClr val="bg1"/>
        </a:solid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826C1B0-202C-8183-27E8-B52181417964}"/>
              </a:ext>
            </a:extLst>
          </p:cNvPr>
          <p:cNvSpPr txBox="1"/>
          <p:nvPr userDrawn="1"/>
        </p:nvSpPr>
        <p:spPr>
          <a:xfrm>
            <a:off x="5508468" y="1176106"/>
            <a:ext cx="1175064" cy="2787087"/>
          </a:xfrm>
          <a:prstGeom prst="rect">
            <a:avLst/>
          </a:prstGeom>
        </p:spPr>
        <p:txBody>
          <a:bodyPr vert="horz" wrap="square" lIns="0" tIns="16933" rIns="0" bIns="0" rtlCol="0">
            <a:spAutoFit/>
          </a:bodyPr>
          <a:lstStyle/>
          <a:p>
            <a:pPr marL="16933" algn="l">
              <a:lnSpc>
                <a:spcPct val="100000"/>
              </a:lnSpc>
              <a:spcBef>
                <a:spcPts val="133"/>
              </a:spcBef>
            </a:pPr>
            <a:r>
              <a:rPr sz="18000" b="1" spc="-4213">
                <a:solidFill>
                  <a:srgbClr val="00AEEF"/>
                </a:solidFill>
                <a:latin typeface="Garamond" panose="02020404030301010803" pitchFamily="18" charset="0"/>
                <a:cs typeface="EB Garamond"/>
              </a:rPr>
              <a:t>“</a:t>
            </a:r>
            <a:endParaRPr sz="18000">
              <a:solidFill>
                <a:srgbClr val="00AEEF"/>
              </a:solidFill>
              <a:latin typeface="Garamond" panose="02020404030301010803" pitchFamily="18" charset="0"/>
              <a:cs typeface="EB Garamond"/>
            </a:endParaRPr>
          </a:p>
        </p:txBody>
      </p:sp>
      <p:sp>
        <p:nvSpPr>
          <p:cNvPr id="5" name="Rectangle 4">
            <a:extLst>
              <a:ext uri="{FF2B5EF4-FFF2-40B4-BE49-F238E27FC236}">
                <a16:creationId xmlns:a16="http://schemas.microsoft.com/office/drawing/2014/main" id="{85659DA9-34E4-A672-830E-15A237B95D39}"/>
              </a:ext>
            </a:extLst>
          </p:cNvPr>
          <p:cNvSpPr/>
          <p:nvPr userDrawn="1"/>
        </p:nvSpPr>
        <p:spPr>
          <a:xfrm>
            <a:off x="2879" y="6240964"/>
            <a:ext cx="12197006" cy="617035"/>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 name="Rectangle 6">
            <a:extLst>
              <a:ext uri="{FF2B5EF4-FFF2-40B4-BE49-F238E27FC236}">
                <a16:creationId xmlns:a16="http://schemas.microsoft.com/office/drawing/2014/main" id="{1B537748-A0C1-743F-8955-DA22F35BE7DE}"/>
              </a:ext>
            </a:extLst>
          </p:cNvPr>
          <p:cNvSpPr/>
          <p:nvPr userDrawn="1"/>
        </p:nvSpPr>
        <p:spPr>
          <a:xfrm>
            <a:off x="-5006" y="1"/>
            <a:ext cx="12197006" cy="1090612"/>
          </a:xfrm>
          <a:prstGeom prst="rect">
            <a:avLst/>
          </a:prstGeom>
          <a:solidFill>
            <a:srgbClr val="B9B9B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Text Placeholder 35">
            <a:extLst>
              <a:ext uri="{FF2B5EF4-FFF2-40B4-BE49-F238E27FC236}">
                <a16:creationId xmlns:a16="http://schemas.microsoft.com/office/drawing/2014/main" id="{37E16D4D-A2BA-F308-6505-5AB2813F1BBC}"/>
              </a:ext>
            </a:extLst>
          </p:cNvPr>
          <p:cNvSpPr>
            <a:spLocks noGrp="1"/>
          </p:cNvSpPr>
          <p:nvPr>
            <p:ph type="body" sz="quarter" idx="10" hasCustomPrompt="1"/>
          </p:nvPr>
        </p:nvSpPr>
        <p:spPr>
          <a:xfrm>
            <a:off x="634652" y="2397512"/>
            <a:ext cx="10933461" cy="3839777"/>
          </a:xfrm>
          <a:prstGeom prst="rect">
            <a:avLst/>
          </a:prstGeom>
        </p:spPr>
        <p:txBody>
          <a:bodyPr tIns="365760" anchor="t" anchorCtr="0"/>
          <a:lstStyle>
            <a:lvl1pPr algn="ctr">
              <a:defRPr sz="3600" i="0">
                <a:solidFill>
                  <a:schemeClr val="tx1"/>
                </a:solidFill>
                <a:latin typeface="Garamond" panose="02020404030301010803" pitchFamily="18" charset="0"/>
                <a:ea typeface="EB Garamond" pitchFamily="2" charset="0"/>
              </a:defRPr>
            </a:lvl1pPr>
            <a:lvl2pPr marL="8466" indent="0" algn="ctr">
              <a:buNone/>
              <a:defRPr sz="1333" b="0" i="0">
                <a:solidFill>
                  <a:schemeClr val="tx1"/>
                </a:solidFill>
                <a:latin typeface="+mn-lt"/>
                <a:cs typeface="Sarabun Light" pitchFamily="2" charset="-34"/>
              </a:defRPr>
            </a:lvl2pPr>
          </a:lstStyle>
          <a:p>
            <a:r>
              <a:rPr lang="en-GB"/>
              <a:t>Quote</a:t>
            </a:r>
          </a:p>
          <a:p>
            <a:endParaRPr lang="en-US"/>
          </a:p>
          <a:p>
            <a:pPr lvl="1"/>
            <a:r>
              <a:rPr lang="en-GB"/>
              <a:t>Author</a:t>
            </a:r>
            <a:endParaRPr lang="en-US"/>
          </a:p>
        </p:txBody>
      </p:sp>
      <p:grpSp>
        <p:nvGrpSpPr>
          <p:cNvPr id="2" name="Group 1">
            <a:extLst>
              <a:ext uri="{FF2B5EF4-FFF2-40B4-BE49-F238E27FC236}">
                <a16:creationId xmlns:a16="http://schemas.microsoft.com/office/drawing/2014/main" id="{10BD234C-EDF6-6A89-2004-CDF8EAB5F7C4}"/>
              </a:ext>
            </a:extLst>
          </p:cNvPr>
          <p:cNvGrpSpPr/>
          <p:nvPr userDrawn="1"/>
        </p:nvGrpSpPr>
        <p:grpSpPr>
          <a:xfrm>
            <a:off x="472440" y="6330462"/>
            <a:ext cx="11247120" cy="291719"/>
            <a:chOff x="472440" y="6330462"/>
            <a:chExt cx="11247120" cy="291719"/>
          </a:xfrm>
        </p:grpSpPr>
        <p:sp>
          <p:nvSpPr>
            <p:cNvPr id="3" name="Text Placeholder 8">
              <a:extLst>
                <a:ext uri="{FF2B5EF4-FFF2-40B4-BE49-F238E27FC236}">
                  <a16:creationId xmlns:a16="http://schemas.microsoft.com/office/drawing/2014/main" id="{5F269835-022B-F281-6DFD-25C41EEFFCBF}"/>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tx1"/>
                  </a:solidFill>
                </a:rPr>
                <a:t> </a:t>
              </a:r>
              <a:r>
                <a:rPr lang="en-US" sz="933" b="1" spc="100" baseline="0">
                  <a:solidFill>
                    <a:schemeClr val="tx1"/>
                  </a:solidFill>
                </a:rPr>
                <a:t>GLOBAL ARCHITECTURE SUMMIT</a:t>
              </a:r>
            </a:p>
          </p:txBody>
        </p:sp>
        <p:cxnSp>
          <p:nvCxnSpPr>
            <p:cNvPr id="6" name="Straight Connector 5">
              <a:extLst>
                <a:ext uri="{FF2B5EF4-FFF2-40B4-BE49-F238E27FC236}">
                  <a16:creationId xmlns:a16="http://schemas.microsoft.com/office/drawing/2014/main" id="{915B4B48-C767-CE2B-F44B-DA4829002746}"/>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219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Option 2_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715E24-9692-E8E8-C204-FDE6177FF36B}"/>
              </a:ext>
            </a:extLst>
          </p:cNvPr>
          <p:cNvPicPr>
            <a:picLocks noChangeAspect="1"/>
          </p:cNvPicPr>
          <p:nvPr userDrawn="1"/>
        </p:nvPicPr>
        <p:blipFill>
          <a:blip r:embed="rId2">
            <a:extLst>
              <a:ext uri="{28A0092B-C50C-407E-A947-70E740481C1C}">
                <a14:useLocalDpi xmlns:a14="http://schemas.microsoft.com/office/drawing/2010/main" val="0"/>
              </a:ext>
            </a:extLst>
          </a:blip>
          <a:srcRect r="14455"/>
          <a:stretch/>
        </p:blipFill>
        <p:spPr>
          <a:xfrm>
            <a:off x="4103" y="0"/>
            <a:ext cx="12187898" cy="6858000"/>
          </a:xfrm>
          <a:prstGeom prst="rect">
            <a:avLst/>
          </a:prstGeom>
        </p:spPr>
      </p:pic>
      <p:sp>
        <p:nvSpPr>
          <p:cNvPr id="13" name="Rectangle 12">
            <a:extLst>
              <a:ext uri="{FF2B5EF4-FFF2-40B4-BE49-F238E27FC236}">
                <a16:creationId xmlns:a16="http://schemas.microsoft.com/office/drawing/2014/main" id="{11BC1ECE-C0D7-506E-8F8F-26CC8ED2BCE4}"/>
              </a:ext>
            </a:extLst>
          </p:cNvPr>
          <p:cNvSpPr/>
          <p:nvPr userDrawn="1"/>
        </p:nvSpPr>
        <p:spPr>
          <a:xfrm rot="16200000" flipH="1">
            <a:off x="5238934" y="-95068"/>
            <a:ext cx="6858000" cy="7048139"/>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 name="Rectangle 13">
            <a:extLst>
              <a:ext uri="{FF2B5EF4-FFF2-40B4-BE49-F238E27FC236}">
                <a16:creationId xmlns:a16="http://schemas.microsoft.com/office/drawing/2014/main" id="{D3BE3DCA-13D2-C399-F1CF-040132B9B5CC}"/>
              </a:ext>
            </a:extLst>
          </p:cNvPr>
          <p:cNvSpPr/>
          <p:nvPr userDrawn="1"/>
        </p:nvSpPr>
        <p:spPr>
          <a:xfrm>
            <a:off x="0" y="1841501"/>
            <a:ext cx="12192000" cy="5016500"/>
          </a:xfrm>
          <a:prstGeom prst="rect">
            <a:avLst/>
          </a:prstGeom>
          <a:gradFill>
            <a:gsLst>
              <a:gs pos="28000">
                <a:schemeClr val="tx1">
                  <a:alpha val="0"/>
                </a:schemeClr>
              </a:gs>
              <a:gs pos="94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0" i="0" cap="none" baseline="0">
                <a:solidFill>
                  <a:schemeClr val="bg1"/>
                </a:solidFill>
                <a:latin typeface="Garamond" panose="02020404030301010803" pitchFamily="18" charset="0"/>
                <a:ea typeface="Segoe UI Black" panose="020B0A02040204020203" pitchFamily="34" charset="0"/>
              </a:defRPr>
            </a:lvl1pPr>
          </a:lstStyle>
          <a:p>
            <a:r>
              <a:rPr lang="en-US" dirty="0"/>
              <a:t>Click to add title</a:t>
            </a:r>
          </a:p>
        </p:txBody>
      </p:sp>
      <p:sp>
        <p:nvSpPr>
          <p:cNvPr id="3" name="Subtitle 2"/>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A5A98C93-6803-F603-4CE9-2070FE9B246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64447" y="5141096"/>
            <a:ext cx="1592000" cy="728827"/>
          </a:xfrm>
          <a:prstGeom prst="rect">
            <a:avLst/>
          </a:prstGeom>
        </p:spPr>
      </p:pic>
      <p:sp>
        <p:nvSpPr>
          <p:cNvPr id="4" name="Text Placeholder 5">
            <a:extLst>
              <a:ext uri="{FF2B5EF4-FFF2-40B4-BE49-F238E27FC236}">
                <a16:creationId xmlns:a16="http://schemas.microsoft.com/office/drawing/2014/main" id="{E727B517-09D8-E4DC-668E-A88814519341}"/>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338684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eaker Slide_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3" name="Picture Placeholder 26">
            <a:extLst>
              <a:ext uri="{FF2B5EF4-FFF2-40B4-BE49-F238E27FC236}">
                <a16:creationId xmlns:a16="http://schemas.microsoft.com/office/drawing/2014/main" id="{5543B16D-4FF9-A52E-80A8-7C6755CAE82E}"/>
              </a:ext>
            </a:extLst>
          </p:cNvPr>
          <p:cNvSpPr>
            <a:spLocks noGrp="1"/>
          </p:cNvSpPr>
          <p:nvPr>
            <p:ph type="pic" sz="quarter" idx="17" hasCustomPrompt="1"/>
          </p:nvPr>
        </p:nvSpPr>
        <p:spPr>
          <a:xfrm>
            <a:off x="7407071" y="1251116"/>
            <a:ext cx="3133352" cy="3133352"/>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4" name="Text Placeholder 30">
            <a:extLst>
              <a:ext uri="{FF2B5EF4-FFF2-40B4-BE49-F238E27FC236}">
                <a16:creationId xmlns:a16="http://schemas.microsoft.com/office/drawing/2014/main" id="{17BBF870-FF22-495C-8366-E431586A2DE9}"/>
              </a:ext>
            </a:extLst>
          </p:cNvPr>
          <p:cNvSpPr>
            <a:spLocks noGrp="1"/>
          </p:cNvSpPr>
          <p:nvPr>
            <p:ph type="body" sz="quarter" idx="18" hasCustomPrompt="1"/>
          </p:nvPr>
        </p:nvSpPr>
        <p:spPr>
          <a:xfrm>
            <a:off x="7407071"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5" name="Text Placeholder 30">
            <a:extLst>
              <a:ext uri="{FF2B5EF4-FFF2-40B4-BE49-F238E27FC236}">
                <a16:creationId xmlns:a16="http://schemas.microsoft.com/office/drawing/2014/main" id="{542A7DE2-9616-9244-73D8-A285ECF3BAB6}"/>
              </a:ext>
            </a:extLst>
          </p:cNvPr>
          <p:cNvSpPr>
            <a:spLocks noGrp="1"/>
          </p:cNvSpPr>
          <p:nvPr>
            <p:ph type="body" sz="quarter" idx="19" hasCustomPrompt="1"/>
          </p:nvPr>
        </p:nvSpPr>
        <p:spPr>
          <a:xfrm>
            <a:off x="7407071" y="5067893"/>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16" name="Title 1">
            <a:extLst>
              <a:ext uri="{FF2B5EF4-FFF2-40B4-BE49-F238E27FC236}">
                <a16:creationId xmlns:a16="http://schemas.microsoft.com/office/drawing/2014/main" id="{DD745313-BF66-B5B0-1AE0-357D55EA94EB}"/>
              </a:ext>
            </a:extLst>
          </p:cNvPr>
          <p:cNvSpPr>
            <a:spLocks noGrp="1"/>
          </p:cNvSpPr>
          <p:nvPr>
            <p:ph type="title" hasCustomPrompt="1"/>
          </p:nvPr>
        </p:nvSpPr>
        <p:spPr>
          <a:xfrm>
            <a:off x="641364" y="1568300"/>
            <a:ext cx="4396409" cy="2181758"/>
          </a:xfrm>
        </p:spPr>
        <p:txBody>
          <a:bodyPr anchor="b">
            <a:noAutofit/>
          </a:bodyPr>
          <a:lstStyle>
            <a:lvl1pPr algn="l">
              <a:defRPr sz="4400" b="1" i="0" cap="all" baseline="0">
                <a:solidFill>
                  <a:schemeClr val="bg1"/>
                </a:solidFill>
                <a:latin typeface="+mj-lt"/>
                <a:ea typeface="Segoe UI Black" panose="020B0A02040204020203" pitchFamily="34" charset="0"/>
              </a:defRPr>
            </a:lvl1pPr>
          </a:lstStyle>
          <a:p>
            <a:r>
              <a:rPr lang="en-US" dirty="0"/>
              <a:t>Speaker slide insert title</a:t>
            </a:r>
          </a:p>
        </p:txBody>
      </p:sp>
      <p:cxnSp>
        <p:nvCxnSpPr>
          <p:cNvPr id="17" name="Straight Connector 16">
            <a:extLst>
              <a:ext uri="{FF2B5EF4-FFF2-40B4-BE49-F238E27FC236}">
                <a16:creationId xmlns:a16="http://schemas.microsoft.com/office/drawing/2014/main" id="{D6711FB5-AC80-8E3B-91C5-FA30516D72E7}"/>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A44231-6E4D-BD2F-E1E7-D9CAD0C9CCEF}"/>
              </a:ext>
            </a:extLst>
          </p:cNvPr>
          <p:cNvGrpSpPr/>
          <p:nvPr userDrawn="1"/>
        </p:nvGrpSpPr>
        <p:grpSpPr>
          <a:xfrm>
            <a:off x="472440" y="6330462"/>
            <a:ext cx="11247120" cy="291719"/>
            <a:chOff x="472440" y="6330462"/>
            <a:chExt cx="11247120" cy="291719"/>
          </a:xfrm>
        </p:grpSpPr>
        <p:sp>
          <p:nvSpPr>
            <p:cNvPr id="3" name="Text Placeholder 8">
              <a:extLst>
                <a:ext uri="{FF2B5EF4-FFF2-40B4-BE49-F238E27FC236}">
                  <a16:creationId xmlns:a16="http://schemas.microsoft.com/office/drawing/2014/main" id="{38C91020-70A4-9063-44A9-E1EDAE8442EB}"/>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4" name="Straight Connector 3">
              <a:extLst>
                <a:ext uri="{FF2B5EF4-FFF2-40B4-BE49-F238E27FC236}">
                  <a16:creationId xmlns:a16="http://schemas.microsoft.com/office/drawing/2014/main" id="{86278EB9-0501-9B4F-BEB7-D52D47C803D8}"/>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7944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eaker Slide_White">
    <p:bg>
      <p:bgPr>
        <a:solidFill>
          <a:schemeClr val="bg1"/>
        </a:solidFill>
        <a:effectLst/>
      </p:bgPr>
    </p:bg>
    <p:spTree>
      <p:nvGrpSpPr>
        <p:cNvPr id="1" name=""/>
        <p:cNvGrpSpPr/>
        <p:nvPr/>
      </p:nvGrpSpPr>
      <p:grpSpPr>
        <a:xfrm>
          <a:off x="0" y="0"/>
          <a:ext cx="0" cy="0"/>
          <a:chOff x="0" y="0"/>
          <a:chExt cx="0" cy="0"/>
        </a:xfrm>
      </p:grpSpPr>
      <p:pic>
        <p:nvPicPr>
          <p:cNvPr id="2" name="Picture 1" descr="A black wavy surface with a few lines&#10;&#10;Description automatically generated with medium confidence">
            <a:extLst>
              <a:ext uri="{FF2B5EF4-FFF2-40B4-BE49-F238E27FC236}">
                <a16:creationId xmlns:a16="http://schemas.microsoft.com/office/drawing/2014/main" id="{81DF9472-0919-6E0A-AB4F-E91114155DA1}"/>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3" name="Rectangle 2">
            <a:extLst>
              <a:ext uri="{FF2B5EF4-FFF2-40B4-BE49-F238E27FC236}">
                <a16:creationId xmlns:a16="http://schemas.microsoft.com/office/drawing/2014/main" id="{32BF6705-CB5C-D563-2DF4-DA5E01C7CEFB}"/>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Picture Placeholder 26">
            <a:extLst>
              <a:ext uri="{FF2B5EF4-FFF2-40B4-BE49-F238E27FC236}">
                <a16:creationId xmlns:a16="http://schemas.microsoft.com/office/drawing/2014/main" id="{4B4091F5-D42A-3CF4-73EB-8D8F1914ECD5}"/>
              </a:ext>
            </a:extLst>
          </p:cNvPr>
          <p:cNvSpPr>
            <a:spLocks noGrp="1"/>
          </p:cNvSpPr>
          <p:nvPr>
            <p:ph type="pic" sz="quarter" idx="17" hasCustomPrompt="1"/>
          </p:nvPr>
        </p:nvSpPr>
        <p:spPr>
          <a:xfrm>
            <a:off x="7407071" y="1251116"/>
            <a:ext cx="3133352" cy="3133352"/>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0" name="Text Placeholder 30">
            <a:extLst>
              <a:ext uri="{FF2B5EF4-FFF2-40B4-BE49-F238E27FC236}">
                <a16:creationId xmlns:a16="http://schemas.microsoft.com/office/drawing/2014/main" id="{8491FDDC-43C8-6594-A723-3872C0AE3CB9}"/>
              </a:ext>
            </a:extLst>
          </p:cNvPr>
          <p:cNvSpPr>
            <a:spLocks noGrp="1"/>
          </p:cNvSpPr>
          <p:nvPr>
            <p:ph type="body" sz="quarter" idx="18" hasCustomPrompt="1"/>
          </p:nvPr>
        </p:nvSpPr>
        <p:spPr>
          <a:xfrm>
            <a:off x="7407071" y="4630514"/>
            <a:ext cx="3133353" cy="300037"/>
          </a:xfrm>
        </p:spPr>
        <p:txBody>
          <a:bodyPr/>
          <a:lstStyle>
            <a:lvl1pPr marL="0" indent="0" algn="ctr">
              <a:buFont typeface="Arial" panose="020B0604020202020204" pitchFamily="34" charset="0"/>
              <a:buNone/>
              <a:defRPr sz="2000" b="1">
                <a:solidFill>
                  <a:schemeClr val="tx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1" name="Text Placeholder 30">
            <a:extLst>
              <a:ext uri="{FF2B5EF4-FFF2-40B4-BE49-F238E27FC236}">
                <a16:creationId xmlns:a16="http://schemas.microsoft.com/office/drawing/2014/main" id="{521C5012-A6B0-B15B-38D8-05E12697576A}"/>
              </a:ext>
            </a:extLst>
          </p:cNvPr>
          <p:cNvSpPr>
            <a:spLocks noGrp="1"/>
          </p:cNvSpPr>
          <p:nvPr>
            <p:ph type="body" sz="quarter" idx="19" hasCustomPrompt="1"/>
          </p:nvPr>
        </p:nvSpPr>
        <p:spPr>
          <a:xfrm>
            <a:off x="7407071" y="5053605"/>
            <a:ext cx="3133353" cy="300037"/>
          </a:xfrm>
        </p:spPr>
        <p:txBody>
          <a:bodyPr/>
          <a:lstStyle>
            <a:lvl1pPr marL="0" indent="0" algn="ctr">
              <a:buFont typeface="Arial" panose="020B0604020202020204" pitchFamily="34" charset="0"/>
              <a:buNone/>
              <a:defRPr sz="1800" b="0">
                <a:solidFill>
                  <a:schemeClr val="tx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6" name="Title 1">
            <a:extLst>
              <a:ext uri="{FF2B5EF4-FFF2-40B4-BE49-F238E27FC236}">
                <a16:creationId xmlns:a16="http://schemas.microsoft.com/office/drawing/2014/main" id="{A2BA2712-22D0-00C0-F891-646A958C93BD}"/>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rgbClr val="000000"/>
                </a:solidFill>
                <a:latin typeface="+mn-lt"/>
                <a:ea typeface="Segoe UI Black" panose="020B0A02040204020203" pitchFamily="34" charset="0"/>
              </a:defRPr>
            </a:lvl1pPr>
          </a:lstStyle>
          <a:p>
            <a:r>
              <a:rPr lang="en-US" dirty="0"/>
              <a:t>Speaker slide insert title</a:t>
            </a:r>
          </a:p>
        </p:txBody>
      </p:sp>
      <p:cxnSp>
        <p:nvCxnSpPr>
          <p:cNvPr id="4" name="Straight Connector 3">
            <a:extLst>
              <a:ext uri="{FF2B5EF4-FFF2-40B4-BE49-F238E27FC236}">
                <a16:creationId xmlns:a16="http://schemas.microsoft.com/office/drawing/2014/main" id="{D4AC37B5-4419-A2E8-18F9-30EF8A5A3795}"/>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A5A5E06-8CC4-773A-2876-867ACD734A56}"/>
              </a:ext>
            </a:extLst>
          </p:cNvPr>
          <p:cNvGrpSpPr/>
          <p:nvPr userDrawn="1"/>
        </p:nvGrpSpPr>
        <p:grpSpPr>
          <a:xfrm>
            <a:off x="472440" y="6330462"/>
            <a:ext cx="11247120" cy="291719"/>
            <a:chOff x="472440" y="6330462"/>
            <a:chExt cx="11247120" cy="291719"/>
          </a:xfrm>
        </p:grpSpPr>
        <p:sp>
          <p:nvSpPr>
            <p:cNvPr id="7" name="Text Placeholder 8">
              <a:extLst>
                <a:ext uri="{FF2B5EF4-FFF2-40B4-BE49-F238E27FC236}">
                  <a16:creationId xmlns:a16="http://schemas.microsoft.com/office/drawing/2014/main" id="{1C8FA446-0612-FABC-F404-B5CF105C4F5C}"/>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8" name="Straight Connector 7">
              <a:extLst>
                <a:ext uri="{FF2B5EF4-FFF2-40B4-BE49-F238E27FC236}">
                  <a16:creationId xmlns:a16="http://schemas.microsoft.com/office/drawing/2014/main" id="{C5A52E09-08CE-551B-2C7B-FBBDE2D49201}"/>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38231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wo Speaker Slide_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 name="Title 1">
            <a:extLst>
              <a:ext uri="{FF2B5EF4-FFF2-40B4-BE49-F238E27FC236}">
                <a16:creationId xmlns:a16="http://schemas.microsoft.com/office/drawing/2014/main" id="{2E4BCAF9-26A8-AEE1-0488-49BD5B8D49ED}"/>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chemeClr val="bg1"/>
                </a:solidFill>
                <a:latin typeface="+mj-lt"/>
                <a:ea typeface="Segoe UI Black" panose="020B0A02040204020203" pitchFamily="34" charset="0"/>
              </a:defRPr>
            </a:lvl1pPr>
          </a:lstStyle>
          <a:p>
            <a:r>
              <a:rPr lang="en-US" dirty="0"/>
              <a:t>Speaker slide insert title</a:t>
            </a:r>
          </a:p>
        </p:txBody>
      </p:sp>
      <p:sp>
        <p:nvSpPr>
          <p:cNvPr id="13" name="Picture Placeholder 26">
            <a:extLst>
              <a:ext uri="{FF2B5EF4-FFF2-40B4-BE49-F238E27FC236}">
                <a16:creationId xmlns:a16="http://schemas.microsoft.com/office/drawing/2014/main" id="{5543B16D-4FF9-A52E-80A8-7C6755CAE82E}"/>
              </a:ext>
            </a:extLst>
          </p:cNvPr>
          <p:cNvSpPr>
            <a:spLocks noGrp="1"/>
          </p:cNvSpPr>
          <p:nvPr>
            <p:ph type="pic" sz="quarter" idx="17" hasCustomPrompt="1"/>
          </p:nvPr>
        </p:nvSpPr>
        <p:spPr>
          <a:xfrm>
            <a:off x="5337061"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4" name="Text Placeholder 30">
            <a:extLst>
              <a:ext uri="{FF2B5EF4-FFF2-40B4-BE49-F238E27FC236}">
                <a16:creationId xmlns:a16="http://schemas.microsoft.com/office/drawing/2014/main" id="{17BBF870-FF22-495C-8366-E431586A2DE9}"/>
              </a:ext>
            </a:extLst>
          </p:cNvPr>
          <p:cNvSpPr>
            <a:spLocks noGrp="1"/>
          </p:cNvSpPr>
          <p:nvPr>
            <p:ph type="body" sz="quarter" idx="18" hasCustomPrompt="1"/>
          </p:nvPr>
        </p:nvSpPr>
        <p:spPr>
          <a:xfrm>
            <a:off x="5110336"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5" name="Text Placeholder 30">
            <a:extLst>
              <a:ext uri="{FF2B5EF4-FFF2-40B4-BE49-F238E27FC236}">
                <a16:creationId xmlns:a16="http://schemas.microsoft.com/office/drawing/2014/main" id="{542A7DE2-9616-9244-73D8-A285ECF3BAB6}"/>
              </a:ext>
            </a:extLst>
          </p:cNvPr>
          <p:cNvSpPr>
            <a:spLocks noGrp="1"/>
          </p:cNvSpPr>
          <p:nvPr>
            <p:ph type="body" sz="quarter" idx="19" hasCustomPrompt="1"/>
          </p:nvPr>
        </p:nvSpPr>
        <p:spPr>
          <a:xfrm>
            <a:off x="5110336" y="5043819"/>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2" name="Picture Placeholder 26">
            <a:extLst>
              <a:ext uri="{FF2B5EF4-FFF2-40B4-BE49-F238E27FC236}">
                <a16:creationId xmlns:a16="http://schemas.microsoft.com/office/drawing/2014/main" id="{299AE20C-3EEE-B986-6738-CD36564E5FCF}"/>
              </a:ext>
            </a:extLst>
          </p:cNvPr>
          <p:cNvSpPr>
            <a:spLocks noGrp="1"/>
          </p:cNvSpPr>
          <p:nvPr>
            <p:ph type="pic" sz="quarter" idx="20" hasCustomPrompt="1"/>
          </p:nvPr>
        </p:nvSpPr>
        <p:spPr>
          <a:xfrm>
            <a:off x="8781167"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3" name="Text Placeholder 30">
            <a:extLst>
              <a:ext uri="{FF2B5EF4-FFF2-40B4-BE49-F238E27FC236}">
                <a16:creationId xmlns:a16="http://schemas.microsoft.com/office/drawing/2014/main" id="{349F457E-5F3E-F74A-CF9A-577190002906}"/>
              </a:ext>
            </a:extLst>
          </p:cNvPr>
          <p:cNvSpPr>
            <a:spLocks noGrp="1"/>
          </p:cNvSpPr>
          <p:nvPr>
            <p:ph type="body" sz="quarter" idx="21" hasCustomPrompt="1"/>
          </p:nvPr>
        </p:nvSpPr>
        <p:spPr>
          <a:xfrm>
            <a:off x="8554442" y="4630514"/>
            <a:ext cx="3133353" cy="300037"/>
          </a:xfrm>
        </p:spPr>
        <p:txBody>
          <a:bodyPr/>
          <a:lstStyle>
            <a:lvl1pPr marL="0" indent="0" algn="ctr">
              <a:buFont typeface="Arial" panose="020B0604020202020204" pitchFamily="34" charset="0"/>
              <a:buNone/>
              <a:defRPr sz="2000" b="1">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6" name="Text Placeholder 30">
            <a:extLst>
              <a:ext uri="{FF2B5EF4-FFF2-40B4-BE49-F238E27FC236}">
                <a16:creationId xmlns:a16="http://schemas.microsoft.com/office/drawing/2014/main" id="{654A2D1F-A531-8138-7D1F-A5FD7743BF4C}"/>
              </a:ext>
            </a:extLst>
          </p:cNvPr>
          <p:cNvSpPr>
            <a:spLocks noGrp="1"/>
          </p:cNvSpPr>
          <p:nvPr>
            <p:ph type="body" sz="quarter" idx="22" hasCustomPrompt="1"/>
          </p:nvPr>
        </p:nvSpPr>
        <p:spPr>
          <a:xfrm>
            <a:off x="8554442" y="5043819"/>
            <a:ext cx="3133353" cy="300037"/>
          </a:xfrm>
        </p:spPr>
        <p:txBody>
          <a:bodyPr/>
          <a:lstStyle>
            <a:lvl1pPr marL="0" indent="0" algn="ctr">
              <a:buFont typeface="Arial" panose="020B0604020202020204" pitchFamily="34" charset="0"/>
              <a:buNone/>
              <a:defRPr sz="1800" b="0">
                <a:solidFill>
                  <a:schemeClr val="bg1"/>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cxnSp>
        <p:nvCxnSpPr>
          <p:cNvPr id="10" name="Straight Connector 9">
            <a:extLst>
              <a:ext uri="{FF2B5EF4-FFF2-40B4-BE49-F238E27FC236}">
                <a16:creationId xmlns:a16="http://schemas.microsoft.com/office/drawing/2014/main" id="{6FCE3343-A5D0-B7F3-C398-EA35BD050E5C}"/>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E45AC46-E322-5679-7F81-1AE1A79EE5B7}"/>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B74BE1EC-F5C5-943A-705E-56FA0854A80B}"/>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11" name="Straight Connector 10">
              <a:extLst>
                <a:ext uri="{FF2B5EF4-FFF2-40B4-BE49-F238E27FC236}">
                  <a16:creationId xmlns:a16="http://schemas.microsoft.com/office/drawing/2014/main" id="{E0A44005-58BD-0E4E-6F42-DC79B7B42B37}"/>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52860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Speaker Slide_White">
    <p:bg>
      <p:bgPr>
        <a:solidFill>
          <a:schemeClr val="bg1"/>
        </a:solidFill>
        <a:effectLst/>
      </p:bgPr>
    </p:bg>
    <p:spTree>
      <p:nvGrpSpPr>
        <p:cNvPr id="1" name=""/>
        <p:cNvGrpSpPr/>
        <p:nvPr/>
      </p:nvGrpSpPr>
      <p:grpSpPr>
        <a:xfrm>
          <a:off x="0" y="0"/>
          <a:ext cx="0" cy="0"/>
          <a:chOff x="0" y="0"/>
          <a:chExt cx="0" cy="0"/>
        </a:xfrm>
      </p:grpSpPr>
      <p:pic>
        <p:nvPicPr>
          <p:cNvPr id="2" name="Picture 1" descr="A black wavy surface with a few lines&#10;&#10;Description automatically generated with medium confidence">
            <a:extLst>
              <a:ext uri="{FF2B5EF4-FFF2-40B4-BE49-F238E27FC236}">
                <a16:creationId xmlns:a16="http://schemas.microsoft.com/office/drawing/2014/main" id="{81DF9472-0919-6E0A-AB4F-E91114155DA1}"/>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3" name="Rectangle 2">
            <a:extLst>
              <a:ext uri="{FF2B5EF4-FFF2-40B4-BE49-F238E27FC236}">
                <a16:creationId xmlns:a16="http://schemas.microsoft.com/office/drawing/2014/main" id="{32BF6705-CB5C-D563-2DF4-DA5E01C7CEFB}"/>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 name="Title 1">
            <a:extLst>
              <a:ext uri="{FF2B5EF4-FFF2-40B4-BE49-F238E27FC236}">
                <a16:creationId xmlns:a16="http://schemas.microsoft.com/office/drawing/2014/main" id="{2328F72A-3484-7C13-E0B7-2503E06A7639}"/>
              </a:ext>
            </a:extLst>
          </p:cNvPr>
          <p:cNvSpPr>
            <a:spLocks noGrp="1"/>
          </p:cNvSpPr>
          <p:nvPr>
            <p:ph type="title" hasCustomPrompt="1"/>
          </p:nvPr>
        </p:nvSpPr>
        <p:spPr>
          <a:xfrm>
            <a:off x="641363" y="1568300"/>
            <a:ext cx="4396409" cy="2181758"/>
          </a:xfrm>
        </p:spPr>
        <p:txBody>
          <a:bodyPr anchor="b">
            <a:noAutofit/>
          </a:bodyPr>
          <a:lstStyle>
            <a:lvl1pPr algn="l">
              <a:defRPr sz="4400" b="1" i="0" cap="all" baseline="0">
                <a:solidFill>
                  <a:srgbClr val="000000"/>
                </a:solidFill>
                <a:latin typeface="+mj-lt"/>
                <a:ea typeface="Segoe UI Black" panose="020B0A02040204020203" pitchFamily="34" charset="0"/>
              </a:defRPr>
            </a:lvl1pPr>
          </a:lstStyle>
          <a:p>
            <a:r>
              <a:rPr lang="en-US" dirty="0"/>
              <a:t>Speaker slide insert title</a:t>
            </a:r>
          </a:p>
        </p:txBody>
      </p:sp>
      <p:sp>
        <p:nvSpPr>
          <p:cNvPr id="8" name="Picture Placeholder 26">
            <a:extLst>
              <a:ext uri="{FF2B5EF4-FFF2-40B4-BE49-F238E27FC236}">
                <a16:creationId xmlns:a16="http://schemas.microsoft.com/office/drawing/2014/main" id="{9FEE9AC2-8AA1-F5BC-5DB0-F89F95AA0D04}"/>
              </a:ext>
            </a:extLst>
          </p:cNvPr>
          <p:cNvSpPr>
            <a:spLocks noGrp="1"/>
          </p:cNvSpPr>
          <p:nvPr>
            <p:ph type="pic" sz="quarter" idx="17" hasCustomPrompt="1"/>
          </p:nvPr>
        </p:nvSpPr>
        <p:spPr>
          <a:xfrm>
            <a:off x="5337061"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2" name="Text Placeholder 30">
            <a:extLst>
              <a:ext uri="{FF2B5EF4-FFF2-40B4-BE49-F238E27FC236}">
                <a16:creationId xmlns:a16="http://schemas.microsoft.com/office/drawing/2014/main" id="{F5424709-3584-4B6E-B0E8-FD456ABC16B6}"/>
              </a:ext>
            </a:extLst>
          </p:cNvPr>
          <p:cNvSpPr>
            <a:spLocks noGrp="1"/>
          </p:cNvSpPr>
          <p:nvPr>
            <p:ph type="body" sz="quarter" idx="18" hasCustomPrompt="1"/>
          </p:nvPr>
        </p:nvSpPr>
        <p:spPr>
          <a:xfrm>
            <a:off x="5110336" y="4630514"/>
            <a:ext cx="3133353" cy="300037"/>
          </a:xfrm>
        </p:spPr>
        <p:txBody>
          <a:bodyPr/>
          <a:lstStyle>
            <a:lvl1pPr marL="0" indent="0" algn="ctr">
              <a:buFont typeface="Arial" panose="020B0604020202020204" pitchFamily="34" charset="0"/>
              <a:buNone/>
              <a:defRPr sz="2000" b="1">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3" name="Text Placeholder 30">
            <a:extLst>
              <a:ext uri="{FF2B5EF4-FFF2-40B4-BE49-F238E27FC236}">
                <a16:creationId xmlns:a16="http://schemas.microsoft.com/office/drawing/2014/main" id="{4C541672-099F-E66A-B860-3E2493A48CC9}"/>
              </a:ext>
            </a:extLst>
          </p:cNvPr>
          <p:cNvSpPr>
            <a:spLocks noGrp="1"/>
          </p:cNvSpPr>
          <p:nvPr>
            <p:ph type="body" sz="quarter" idx="19" hasCustomPrompt="1"/>
          </p:nvPr>
        </p:nvSpPr>
        <p:spPr>
          <a:xfrm>
            <a:off x="5110336" y="5043819"/>
            <a:ext cx="3133353" cy="300037"/>
          </a:xfrm>
        </p:spPr>
        <p:txBody>
          <a:bodyPr/>
          <a:lstStyle>
            <a:lvl1pPr marL="0" indent="0" algn="ctr">
              <a:buFont typeface="Arial" panose="020B0604020202020204" pitchFamily="34" charset="0"/>
              <a:buNone/>
              <a:defRPr sz="1800" b="0">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sp>
        <p:nvSpPr>
          <p:cNvPr id="14" name="Picture Placeholder 26">
            <a:extLst>
              <a:ext uri="{FF2B5EF4-FFF2-40B4-BE49-F238E27FC236}">
                <a16:creationId xmlns:a16="http://schemas.microsoft.com/office/drawing/2014/main" id="{9DAD83BA-1ED4-3773-98AD-59A874962CFB}"/>
              </a:ext>
            </a:extLst>
          </p:cNvPr>
          <p:cNvSpPr>
            <a:spLocks noGrp="1"/>
          </p:cNvSpPr>
          <p:nvPr>
            <p:ph type="pic" sz="quarter" idx="20" hasCustomPrompt="1"/>
          </p:nvPr>
        </p:nvSpPr>
        <p:spPr>
          <a:xfrm>
            <a:off x="8781167" y="1704564"/>
            <a:ext cx="2679903" cy="2679903"/>
          </a:xfrm>
          <a:prstGeom prst="ellipse">
            <a:avLst/>
          </a:prstGeom>
          <a:solidFill>
            <a:schemeClr val="tx1"/>
          </a:solidFill>
          <a:ln w="31750">
            <a:solidFill>
              <a:srgbClr val="363636"/>
            </a:solidFill>
          </a:ln>
        </p:spPr>
        <p:txBody>
          <a:bodyPr/>
          <a:lstStyle>
            <a:lvl1pPr algn="ctr">
              <a:defRPr sz="1600">
                <a:solidFill>
                  <a:schemeClr val="bg1"/>
                </a:solidFill>
              </a:defRPr>
            </a:lvl1pPr>
          </a:lstStyle>
          <a:p>
            <a:pPr marL="0" marR="0" lvl="0" indent="0" algn="ctr"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dirty="0"/>
              <a:t>Click to insert picture</a:t>
            </a:r>
          </a:p>
          <a:p>
            <a:endParaRPr lang="en-US" dirty="0"/>
          </a:p>
        </p:txBody>
      </p:sp>
      <p:sp>
        <p:nvSpPr>
          <p:cNvPr id="15" name="Text Placeholder 30">
            <a:extLst>
              <a:ext uri="{FF2B5EF4-FFF2-40B4-BE49-F238E27FC236}">
                <a16:creationId xmlns:a16="http://schemas.microsoft.com/office/drawing/2014/main" id="{A7871ACA-4E6D-2EBE-E2B5-6CB7F8D9E936}"/>
              </a:ext>
            </a:extLst>
          </p:cNvPr>
          <p:cNvSpPr>
            <a:spLocks noGrp="1"/>
          </p:cNvSpPr>
          <p:nvPr>
            <p:ph type="body" sz="quarter" idx="21" hasCustomPrompt="1"/>
          </p:nvPr>
        </p:nvSpPr>
        <p:spPr>
          <a:xfrm>
            <a:off x="8554442" y="4630514"/>
            <a:ext cx="3133353" cy="300037"/>
          </a:xfrm>
        </p:spPr>
        <p:txBody>
          <a:bodyPr/>
          <a:lstStyle>
            <a:lvl1pPr marL="0" indent="0" algn="ctr">
              <a:buFont typeface="Arial" panose="020B0604020202020204" pitchFamily="34" charset="0"/>
              <a:buNone/>
              <a:defRPr sz="2000" b="1">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Name </a:t>
            </a:r>
            <a:r>
              <a:rPr lang="en-US" dirty="0" err="1"/>
              <a:t>Lastname</a:t>
            </a:r>
            <a:endParaRPr lang="en-US" dirty="0"/>
          </a:p>
        </p:txBody>
      </p:sp>
      <p:sp>
        <p:nvSpPr>
          <p:cNvPr id="16" name="Text Placeholder 30">
            <a:extLst>
              <a:ext uri="{FF2B5EF4-FFF2-40B4-BE49-F238E27FC236}">
                <a16:creationId xmlns:a16="http://schemas.microsoft.com/office/drawing/2014/main" id="{141E7182-D8D1-E805-0D98-58FDA80A7C64}"/>
              </a:ext>
            </a:extLst>
          </p:cNvPr>
          <p:cNvSpPr>
            <a:spLocks noGrp="1"/>
          </p:cNvSpPr>
          <p:nvPr>
            <p:ph type="body" sz="quarter" idx="22" hasCustomPrompt="1"/>
          </p:nvPr>
        </p:nvSpPr>
        <p:spPr>
          <a:xfrm>
            <a:off x="8554442" y="5043819"/>
            <a:ext cx="3133353" cy="300037"/>
          </a:xfrm>
        </p:spPr>
        <p:txBody>
          <a:bodyPr/>
          <a:lstStyle>
            <a:lvl1pPr marL="0" indent="0" algn="ctr">
              <a:buFont typeface="Arial" panose="020B0604020202020204" pitchFamily="34" charset="0"/>
              <a:buNone/>
              <a:defRPr sz="1800" b="0">
                <a:solidFill>
                  <a:srgbClr val="000000"/>
                </a:solidFill>
              </a:defRPr>
            </a:lvl1pPr>
            <a:lvl2pPr marL="8465" indent="0" algn="ctr">
              <a:buNone/>
              <a:defRPr b="1"/>
            </a:lvl2pPr>
            <a:lvl3pPr marL="357699" indent="0" algn="ctr">
              <a:buNone/>
              <a:defRPr b="1"/>
            </a:lvl3pPr>
            <a:lvl4pPr marL="656134" indent="0" algn="ctr">
              <a:buNone/>
              <a:defRPr b="1"/>
            </a:lvl4pPr>
            <a:lvl5pPr marL="954568" indent="0" algn="ctr">
              <a:buNone/>
              <a:defRPr b="1"/>
            </a:lvl5pPr>
          </a:lstStyle>
          <a:p>
            <a:pPr lvl="0"/>
            <a:r>
              <a:rPr lang="en-US" dirty="0"/>
              <a:t>Title</a:t>
            </a:r>
          </a:p>
        </p:txBody>
      </p:sp>
      <p:cxnSp>
        <p:nvCxnSpPr>
          <p:cNvPr id="4" name="Straight Connector 3">
            <a:extLst>
              <a:ext uri="{FF2B5EF4-FFF2-40B4-BE49-F238E27FC236}">
                <a16:creationId xmlns:a16="http://schemas.microsoft.com/office/drawing/2014/main" id="{C0655DA3-459C-3608-1889-82C4FBFA253F}"/>
              </a:ext>
            </a:extLst>
          </p:cNvPr>
          <p:cNvCxnSpPr>
            <a:cxnSpLocks/>
          </p:cNvCxnSpPr>
          <p:nvPr userDrawn="1"/>
        </p:nvCxnSpPr>
        <p:spPr>
          <a:xfrm flipH="1">
            <a:off x="748045" y="4039900"/>
            <a:ext cx="1458686"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144F087-0F85-C456-2BCD-D4BCAE531A8B}"/>
              </a:ext>
            </a:extLst>
          </p:cNvPr>
          <p:cNvGrpSpPr/>
          <p:nvPr userDrawn="1"/>
        </p:nvGrpSpPr>
        <p:grpSpPr>
          <a:xfrm>
            <a:off x="472440" y="6330462"/>
            <a:ext cx="11247120" cy="291719"/>
            <a:chOff x="472440" y="6330462"/>
            <a:chExt cx="11247120" cy="291719"/>
          </a:xfrm>
        </p:grpSpPr>
        <p:sp>
          <p:nvSpPr>
            <p:cNvPr id="7" name="Text Placeholder 8">
              <a:extLst>
                <a:ext uri="{FF2B5EF4-FFF2-40B4-BE49-F238E27FC236}">
                  <a16:creationId xmlns:a16="http://schemas.microsoft.com/office/drawing/2014/main" id="{DAC3A984-CEAE-42B3-9BCE-F5B0B606468D}"/>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9" name="Straight Connector 8">
              <a:extLst>
                <a:ext uri="{FF2B5EF4-FFF2-40B4-BE49-F238E27FC236}">
                  <a16:creationId xmlns:a16="http://schemas.microsoft.com/office/drawing/2014/main" id="{8822C70D-8FEC-A682-2CDB-CB1432984343}"/>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80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pyright - Standard logo">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73EF4-95BB-642E-ED04-EE9D82233FFB}"/>
              </a:ext>
            </a:extLst>
          </p:cNvPr>
          <p:cNvSpPr txBox="1"/>
          <p:nvPr userDrawn="1"/>
        </p:nvSpPr>
        <p:spPr>
          <a:xfrm>
            <a:off x="2" y="6346779"/>
            <a:ext cx="12191999" cy="123111"/>
          </a:xfrm>
          <a:prstGeom prst="rect">
            <a:avLst/>
          </a:prstGeom>
          <a:noFill/>
        </p:spPr>
        <p:txBody>
          <a:bodyPr wrap="square" lIns="0" tIns="0" rIns="0" bIns="0" rtlCol="0" anchor="b">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800" b="0" i="0" kern="1200" dirty="0">
                <a:solidFill>
                  <a:srgbClr val="868686"/>
                </a:solidFill>
                <a:effectLst/>
                <a:latin typeface="+mn-lt"/>
                <a:ea typeface="+mn-ea"/>
                <a:cs typeface="Noto Serif Tamil Light" panose="02020402060505020204" pitchFamily="18" charset="0"/>
              </a:rPr>
              <a:t>© 2026 Lockton Companies. All rights reserved.</a:t>
            </a:r>
            <a:endParaRPr lang="en-US" sz="800" dirty="0">
              <a:solidFill>
                <a:srgbClr val="868686"/>
              </a:solidFill>
              <a:latin typeface="+mn-lt"/>
              <a:cs typeface="Noto Serif Tamil Light" panose="02020402060505020204" pitchFamily="18" charset="0"/>
            </a:endParaRPr>
          </a:p>
        </p:txBody>
      </p:sp>
      <p:pic>
        <p:nvPicPr>
          <p:cNvPr id="2" name="Picture 1">
            <a:extLst>
              <a:ext uri="{FF2B5EF4-FFF2-40B4-BE49-F238E27FC236}">
                <a16:creationId xmlns:a16="http://schemas.microsoft.com/office/drawing/2014/main" id="{B8894D95-8B25-5B15-C16C-EC0693FE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74736" y="5286920"/>
            <a:ext cx="1442525" cy="658845"/>
          </a:xfrm>
          <a:prstGeom prst="rect">
            <a:avLst/>
          </a:prstGeom>
        </p:spPr>
      </p:pic>
    </p:spTree>
    <p:extLst>
      <p:ext uri="{BB962C8B-B14F-4D97-AF65-F5344CB8AC3E}">
        <p14:creationId xmlns:p14="http://schemas.microsoft.com/office/powerpoint/2010/main" val="863035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pyright - Black">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5575ED-B1AF-1C4F-D2F1-7393D411E263}"/>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 name="Rectangle 20">
            <a:extLst>
              <a:ext uri="{FF2B5EF4-FFF2-40B4-BE49-F238E27FC236}">
                <a16:creationId xmlns:a16="http://schemas.microsoft.com/office/drawing/2014/main" id="{6B53E643-8736-5FDE-0FE9-9DB19193DE06}"/>
              </a:ext>
            </a:extLst>
          </p:cNvPr>
          <p:cNvSpPr/>
          <p:nvPr userDrawn="1"/>
        </p:nvSpPr>
        <p:spPr>
          <a:xfrm>
            <a:off x="-2" y="-1"/>
            <a:ext cx="12192001" cy="669788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aseline="0" dirty="0"/>
          </a:p>
        </p:txBody>
      </p:sp>
      <p:grpSp>
        <p:nvGrpSpPr>
          <p:cNvPr id="9" name="Group 8">
            <a:extLst>
              <a:ext uri="{FF2B5EF4-FFF2-40B4-BE49-F238E27FC236}">
                <a16:creationId xmlns:a16="http://schemas.microsoft.com/office/drawing/2014/main" id="{41F9D31B-D5C5-C7D6-0F97-FD90944C9F9D}"/>
              </a:ext>
            </a:extLst>
          </p:cNvPr>
          <p:cNvGrpSpPr/>
          <p:nvPr userDrawn="1"/>
        </p:nvGrpSpPr>
        <p:grpSpPr>
          <a:xfrm>
            <a:off x="1627112" y="2172370"/>
            <a:ext cx="8652338" cy="1493397"/>
            <a:chOff x="1627112" y="2172370"/>
            <a:chExt cx="8652338" cy="1493397"/>
          </a:xfrm>
        </p:grpSpPr>
        <p:sp>
          <p:nvSpPr>
            <p:cNvPr id="7" name="TextBox 6">
              <a:extLst>
                <a:ext uri="{FF2B5EF4-FFF2-40B4-BE49-F238E27FC236}">
                  <a16:creationId xmlns:a16="http://schemas.microsoft.com/office/drawing/2014/main" id="{9858F573-7D84-5C80-AC3F-7B3714628418}"/>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chemeClr val="bg1"/>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chemeClr val="bg1"/>
                </a:solidFill>
                <a:latin typeface="Garamond" panose="02020404030301010803" pitchFamily="18" charset="0"/>
                <a:ea typeface="Segoe UI Black" panose="020B0A02040204020203" pitchFamily="34" charset="0"/>
              </a:endParaRPr>
            </a:p>
          </p:txBody>
        </p:sp>
        <p:sp>
          <p:nvSpPr>
            <p:cNvPr id="8" name="TextBox 7">
              <a:extLst>
                <a:ext uri="{FF2B5EF4-FFF2-40B4-BE49-F238E27FC236}">
                  <a16:creationId xmlns:a16="http://schemas.microsoft.com/office/drawing/2014/main" id="{9225C6BA-24C6-3814-9B3C-F266B1AA8BA0}"/>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mj-cs"/>
                </a:rPr>
                <a:t>INDEPENDENCE</a:t>
              </a:r>
              <a:endParaRPr lang="en-US" sz="2667" b="1" dirty="0">
                <a:solidFill>
                  <a:schemeClr val="bg1"/>
                </a:solidFill>
                <a:latin typeface="+mn-lt"/>
                <a:ea typeface="Segoe UI Black" panose="020B0A02040204020203" pitchFamily="34" charset="0"/>
              </a:endParaRPr>
            </a:p>
          </p:txBody>
        </p:sp>
      </p:grpSp>
      <p:sp>
        <p:nvSpPr>
          <p:cNvPr id="24" name="TextBox 23">
            <a:extLst>
              <a:ext uri="{FF2B5EF4-FFF2-40B4-BE49-F238E27FC236}">
                <a16:creationId xmlns:a16="http://schemas.microsoft.com/office/drawing/2014/main" id="{4DFEECAC-EA1C-7F85-2A6A-6989E66626F9}"/>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2026 Lockton Companies. All rights reserved.</a:t>
            </a:r>
            <a:endParaRPr lang="en-US" sz="800" dirty="0">
              <a:solidFill>
                <a:schemeClr val="tx1">
                  <a:lumMod val="50000"/>
                  <a:lumOff val="50000"/>
                </a:schemeClr>
              </a:solidFill>
            </a:endParaRPr>
          </a:p>
        </p:txBody>
      </p:sp>
      <p:sp>
        <p:nvSpPr>
          <p:cNvPr id="25" name="Rectangle 24">
            <a:extLst>
              <a:ext uri="{FF2B5EF4-FFF2-40B4-BE49-F238E27FC236}">
                <a16:creationId xmlns:a16="http://schemas.microsoft.com/office/drawing/2014/main" id="{E5AF99BF-CD01-ED4E-D090-A7CDDF94571B}"/>
              </a:ext>
            </a:extLst>
          </p:cNvPr>
          <p:cNvSpPr/>
          <p:nvPr userDrawn="1"/>
        </p:nvSpPr>
        <p:spPr>
          <a:xfrm flipV="1">
            <a:off x="-1" y="6467264"/>
            <a:ext cx="12192000" cy="402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0" name="Picture 9">
            <a:extLst>
              <a:ext uri="{FF2B5EF4-FFF2-40B4-BE49-F238E27FC236}">
                <a16:creationId xmlns:a16="http://schemas.microsoft.com/office/drawing/2014/main" id="{767F56A9-2F8C-B8E2-F48E-580BD26FD1B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487" t="-13794" r="-4755" b="-9921"/>
          <a:stretch/>
        </p:blipFill>
        <p:spPr>
          <a:xfrm>
            <a:off x="8079337" y="4087793"/>
            <a:ext cx="2999481" cy="1767156"/>
          </a:xfrm>
          <a:prstGeom prst="rect">
            <a:avLst/>
          </a:prstGeom>
        </p:spPr>
      </p:pic>
    </p:spTree>
    <p:extLst>
      <p:ext uri="{BB962C8B-B14F-4D97-AF65-F5344CB8AC3E}">
        <p14:creationId xmlns:p14="http://schemas.microsoft.com/office/powerpoint/2010/main" val="632418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pyright - 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C1B74E-C313-8884-B502-3C5C73A1072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Rectangle 16">
            <a:extLst>
              <a:ext uri="{FF2B5EF4-FFF2-40B4-BE49-F238E27FC236}">
                <a16:creationId xmlns:a16="http://schemas.microsoft.com/office/drawing/2014/main" id="{94F4F77B-B5FE-5AEA-A5E5-D28ADC4FEC51}"/>
              </a:ext>
            </a:extLst>
          </p:cNvPr>
          <p:cNvSpPr/>
          <p:nvPr userDrawn="1"/>
        </p:nvSpPr>
        <p:spPr>
          <a:xfrm>
            <a:off x="-2" y="-1"/>
            <a:ext cx="12192001" cy="66978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9" name="Picture 18">
            <a:extLst>
              <a:ext uri="{FF2B5EF4-FFF2-40B4-BE49-F238E27FC236}">
                <a16:creationId xmlns:a16="http://schemas.microsoft.com/office/drawing/2014/main" id="{E8856C61-F567-F257-E2AA-5723507B77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5607" y="3968288"/>
            <a:ext cx="3281677" cy="2002379"/>
          </a:xfrm>
          <a:prstGeom prst="rect">
            <a:avLst/>
          </a:prstGeom>
        </p:spPr>
      </p:pic>
      <p:sp>
        <p:nvSpPr>
          <p:cNvPr id="16" name="TextBox 15">
            <a:extLst>
              <a:ext uri="{FF2B5EF4-FFF2-40B4-BE49-F238E27FC236}">
                <a16:creationId xmlns:a16="http://schemas.microsoft.com/office/drawing/2014/main" id="{05403965-83E8-CEFA-6805-AFCCEDD909DA}"/>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rgbClr val="8A8A8A"/>
                </a:solidFill>
                <a:effectLst/>
                <a:latin typeface="+mn-lt"/>
                <a:ea typeface="+mn-ea"/>
                <a:cs typeface="+mn-cs"/>
              </a:rPr>
              <a:t>© 2026 Lockton Companies. All rights reserved.</a:t>
            </a:r>
            <a:endParaRPr lang="en-US" sz="800" dirty="0">
              <a:solidFill>
                <a:srgbClr val="8A8A8A"/>
              </a:solidFill>
            </a:endParaRPr>
          </a:p>
        </p:txBody>
      </p:sp>
      <p:sp>
        <p:nvSpPr>
          <p:cNvPr id="20" name="Rectangle 19">
            <a:extLst>
              <a:ext uri="{FF2B5EF4-FFF2-40B4-BE49-F238E27FC236}">
                <a16:creationId xmlns:a16="http://schemas.microsoft.com/office/drawing/2014/main" id="{2D863DB7-13FD-1BE8-3D5D-2A3D099FA955}"/>
              </a:ext>
            </a:extLst>
          </p:cNvPr>
          <p:cNvSpPr/>
          <p:nvPr userDrawn="1"/>
        </p:nvSpPr>
        <p:spPr>
          <a:xfrm flipV="1">
            <a:off x="-1" y="6446792"/>
            <a:ext cx="12192000" cy="40233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 name="TextBox 2">
            <a:extLst>
              <a:ext uri="{FF2B5EF4-FFF2-40B4-BE49-F238E27FC236}">
                <a16:creationId xmlns:a16="http://schemas.microsoft.com/office/drawing/2014/main" id="{9A4BAC74-506D-0590-B17C-F3025FD91CDB}"/>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rgbClr val="000000"/>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rgbClr val="000000"/>
              </a:solidFill>
              <a:latin typeface="Garamond" panose="02020404030301010803" pitchFamily="18" charset="0"/>
              <a:ea typeface="Segoe UI Black" panose="020B0A02040204020203" pitchFamily="34" charset="0"/>
            </a:endParaRPr>
          </a:p>
        </p:txBody>
      </p:sp>
      <p:sp>
        <p:nvSpPr>
          <p:cNvPr id="4" name="TextBox 3">
            <a:extLst>
              <a:ext uri="{FF2B5EF4-FFF2-40B4-BE49-F238E27FC236}">
                <a16:creationId xmlns:a16="http://schemas.microsoft.com/office/drawing/2014/main" id="{840B2CAC-4509-B1A8-BB5F-DB2247A23541}"/>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rgbClr val="000000"/>
                </a:solidFill>
                <a:effectLst/>
                <a:uLnTx/>
                <a:uFillTx/>
                <a:latin typeface="+mn-lt"/>
                <a:ea typeface="Segoe UI Black" panose="020B0A02040204020203" pitchFamily="34" charset="0"/>
                <a:cs typeface="+mj-cs"/>
              </a:rPr>
              <a:t>INDEPENDENCE</a:t>
            </a:r>
            <a:endParaRPr lang="en-US" sz="2667" b="1" dirty="0">
              <a:solidFill>
                <a:srgbClr val="000000"/>
              </a:solidFill>
              <a:latin typeface="+mn-lt"/>
              <a:ea typeface="Segoe UI Black" panose="020B0A02040204020203" pitchFamily="34" charset="0"/>
            </a:endParaRPr>
          </a:p>
        </p:txBody>
      </p:sp>
    </p:spTree>
    <p:extLst>
      <p:ext uri="{BB962C8B-B14F-4D97-AF65-F5344CB8AC3E}">
        <p14:creationId xmlns:p14="http://schemas.microsoft.com/office/powerpoint/2010/main" val="2276425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1960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646331"/>
          </a:xfrm>
        </p:spPr>
        <p:txBody>
          <a:bodyPr/>
          <a:lstStyle/>
          <a:p>
            <a:r>
              <a:rPr lang="en-US" dirty="0"/>
              <a:t>Click to edit Master title style</a:t>
            </a:r>
          </a:p>
        </p:txBody>
      </p:sp>
      <p:sp>
        <p:nvSpPr>
          <p:cNvPr id="4" name="Content Placeholder 3"/>
          <p:cNvSpPr>
            <a:spLocks noGrp="1"/>
          </p:cNvSpPr>
          <p:nvPr>
            <p:ph sz="half" idx="2" hasCustomPrompt="1"/>
          </p:nvPr>
        </p:nvSpPr>
        <p:spPr>
          <a:xfrm>
            <a:off x="839788" y="1867712"/>
            <a:ext cx="10515599" cy="43219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618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Option 2_ligh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715E24-9692-E8E8-C204-FDE6177FF36B}"/>
              </a:ext>
            </a:extLst>
          </p:cNvPr>
          <p:cNvPicPr>
            <a:picLocks noChangeAspect="1"/>
          </p:cNvPicPr>
          <p:nvPr userDrawn="1"/>
        </p:nvPicPr>
        <p:blipFill>
          <a:blip r:embed="rId2">
            <a:extLst>
              <a:ext uri="{28A0092B-C50C-407E-A947-70E740481C1C}">
                <a14:useLocalDpi xmlns:a14="http://schemas.microsoft.com/office/drawing/2010/main" val="0"/>
              </a:ext>
            </a:extLst>
          </a:blip>
          <a:srcRect t="7798" b="7798"/>
          <a:stretch/>
        </p:blipFill>
        <p:spPr>
          <a:xfrm>
            <a:off x="4103" y="0"/>
            <a:ext cx="12187898" cy="6858000"/>
          </a:xfrm>
          <a:prstGeom prst="rect">
            <a:avLst/>
          </a:prstGeom>
        </p:spPr>
      </p:pic>
      <p:sp>
        <p:nvSpPr>
          <p:cNvPr id="2" name="Title 1"/>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0" i="0" cap="none" baseline="0">
                <a:solidFill>
                  <a:schemeClr val="tx1"/>
                </a:solidFill>
                <a:latin typeface="Garamond" panose="02020404030301010803" pitchFamily="18" charset="0"/>
                <a:ea typeface="Segoe UI Black" panose="020B0A02040204020203" pitchFamily="34" charset="0"/>
              </a:defRPr>
            </a:lvl1pPr>
          </a:lstStyle>
          <a:p>
            <a:r>
              <a:rPr lang="en-US" dirty="0"/>
              <a:t>Click to add title</a:t>
            </a:r>
          </a:p>
        </p:txBody>
      </p:sp>
      <p:sp>
        <p:nvSpPr>
          <p:cNvPr id="3" name="Subtitle 2"/>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tx1"/>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Text Placeholder 5">
            <a:extLst>
              <a:ext uri="{FF2B5EF4-FFF2-40B4-BE49-F238E27FC236}">
                <a16:creationId xmlns:a16="http://schemas.microsoft.com/office/drawing/2014/main" id="{E727B517-09D8-E4DC-668E-A88814519341}"/>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tx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pic>
        <p:nvPicPr>
          <p:cNvPr id="6" name="Picture 5" descr="A black background with a black square&#10;&#10;AI-generated content may be incorrect.">
            <a:extLst>
              <a:ext uri="{FF2B5EF4-FFF2-40B4-BE49-F238E27FC236}">
                <a16:creationId xmlns:a16="http://schemas.microsoft.com/office/drawing/2014/main" id="{0E5AA7C9-0418-7611-3485-F57DE5117F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78929" y="4888521"/>
            <a:ext cx="2103120" cy="1224325"/>
          </a:xfrm>
          <a:prstGeom prst="rect">
            <a:avLst/>
          </a:prstGeom>
        </p:spPr>
      </p:pic>
    </p:spTree>
    <p:extLst>
      <p:ext uri="{BB962C8B-B14F-4D97-AF65-F5344CB8AC3E}">
        <p14:creationId xmlns:p14="http://schemas.microsoft.com/office/powerpoint/2010/main" val="41083931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slide - Black">
    <p:bg>
      <p:bgPr>
        <a:solidFill>
          <a:srgbClr val="000000"/>
        </a:solidFill>
        <a:effectLst/>
      </p:bgPr>
    </p:bg>
    <p:spTree>
      <p:nvGrpSpPr>
        <p:cNvPr id="1" name=""/>
        <p:cNvGrpSpPr/>
        <p:nvPr/>
      </p:nvGrpSpPr>
      <p:grpSpPr>
        <a:xfrm>
          <a:off x="0" y="0"/>
          <a:ext cx="0" cy="0"/>
          <a:chOff x="0" y="0"/>
          <a:chExt cx="0" cy="0"/>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cxnSp>
        <p:nvCxnSpPr>
          <p:cNvPr id="6" name="Straight Connector 5">
            <a:extLst>
              <a:ext uri="{FF2B5EF4-FFF2-40B4-BE49-F238E27FC236}">
                <a16:creationId xmlns:a16="http://schemas.microsoft.com/office/drawing/2014/main" id="{837D7F0B-5DA2-CECB-260C-377A5E3516BF}"/>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1CF59CD9-F6BD-BBB6-8965-10D4559D844C}"/>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grpSp>
        <p:nvGrpSpPr>
          <p:cNvPr id="4" name="Group 3">
            <a:extLst>
              <a:ext uri="{FF2B5EF4-FFF2-40B4-BE49-F238E27FC236}">
                <a16:creationId xmlns:a16="http://schemas.microsoft.com/office/drawing/2014/main" id="{67264A43-517F-DFE0-0AAD-E0E119FB0AC5}"/>
              </a:ext>
            </a:extLst>
          </p:cNvPr>
          <p:cNvGrpSpPr/>
          <p:nvPr userDrawn="1"/>
        </p:nvGrpSpPr>
        <p:grpSpPr>
          <a:xfrm>
            <a:off x="472440" y="6330462"/>
            <a:ext cx="11247120" cy="291719"/>
            <a:chOff x="472440" y="6330462"/>
            <a:chExt cx="11247120" cy="291719"/>
          </a:xfrm>
        </p:grpSpPr>
        <p:sp>
          <p:nvSpPr>
            <p:cNvPr id="5" name="Text Placeholder 8">
              <a:extLst>
                <a:ext uri="{FF2B5EF4-FFF2-40B4-BE49-F238E27FC236}">
                  <a16:creationId xmlns:a16="http://schemas.microsoft.com/office/drawing/2014/main" id="{E18AF0F8-071B-6484-A170-6E5FEB7D7401}"/>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9" name="Straight Connector 8">
              <a:extLst>
                <a:ext uri="{FF2B5EF4-FFF2-40B4-BE49-F238E27FC236}">
                  <a16:creationId xmlns:a16="http://schemas.microsoft.com/office/drawing/2014/main" id="{8F3A4979-6BE7-B7CA-F249-90B1C5E2D614}"/>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8599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slide - Black_Garamond font">
    <p:bg>
      <p:bgPr>
        <a:solidFill>
          <a:srgbClr val="00000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4BEB614-70C4-6BD7-2FAF-74A695633F0E}"/>
              </a:ext>
            </a:extLst>
          </p:cNvPr>
          <p:cNvGrpSpPr/>
          <p:nvPr userDrawn="1"/>
        </p:nvGrpSpPr>
        <p:grpSpPr>
          <a:xfrm>
            <a:off x="-1" y="3387"/>
            <a:ext cx="12192001" cy="6854613"/>
            <a:chOff x="-1" y="3387"/>
            <a:chExt cx="12192001" cy="6854613"/>
          </a:xfrm>
        </p:grpSpPr>
        <p:pic>
          <p:nvPicPr>
            <p:cNvPr id="12" name="Picture 11" descr="A black wavy surface with a few lines&#10;&#10;Description automatically generated with medium confidence">
              <a:extLst>
                <a:ext uri="{FF2B5EF4-FFF2-40B4-BE49-F238E27FC236}">
                  <a16:creationId xmlns:a16="http://schemas.microsoft.com/office/drawing/2014/main" id="{5B011F38-1A0C-8775-F536-F28126384405}"/>
                </a:ext>
              </a:extLst>
            </p:cNvPr>
            <p:cNvPicPr>
              <a:picLocks noChangeAspect="1"/>
            </p:cNvPicPr>
            <p:nvPr userDrawn="1"/>
          </p:nvPicPr>
          <p:blipFill rotWithShape="1">
            <a:blip r:embed="rId2" cstate="print">
              <a:duotone>
                <a:prstClr val="black"/>
                <a:schemeClr val="tx2">
                  <a:tint val="45000"/>
                  <a:satMod val="400000"/>
                </a:schemeClr>
              </a:duotone>
              <a:alphaModFix amt="60000"/>
              <a:extLst>
                <a:ext uri="{28A0092B-C50C-407E-A947-70E740481C1C}">
                  <a14:useLocalDpi xmlns:a14="http://schemas.microsoft.com/office/drawing/2010/main"/>
                </a:ext>
              </a:extLst>
            </a:blip>
            <a:srcRect b="-1"/>
            <a:stretch/>
          </p:blipFill>
          <p:spPr>
            <a:xfrm>
              <a:off x="-1" y="3387"/>
              <a:ext cx="12192001" cy="6854613"/>
            </a:xfrm>
            <a:prstGeom prst="rect">
              <a:avLst/>
            </a:prstGeom>
          </p:spPr>
        </p:pic>
        <p:sp>
          <p:nvSpPr>
            <p:cNvPr id="8" name="Rectangle 7">
              <a:extLst>
                <a:ext uri="{FF2B5EF4-FFF2-40B4-BE49-F238E27FC236}">
                  <a16:creationId xmlns:a16="http://schemas.microsoft.com/office/drawing/2014/main" id="{5BC9EB7B-68D1-A78D-3BAC-181CB20B425E}"/>
                </a:ext>
              </a:extLst>
            </p:cNvPr>
            <p:cNvSpPr/>
            <p:nvPr userDrawn="1"/>
          </p:nvSpPr>
          <p:spPr>
            <a:xfrm>
              <a:off x="0" y="504966"/>
              <a:ext cx="12192000" cy="6353034"/>
            </a:xfrm>
            <a:prstGeom prst="rect">
              <a:avLst/>
            </a:prstGeom>
            <a:gradFill>
              <a:gsLst>
                <a:gs pos="0">
                  <a:schemeClr val="tx1">
                    <a:alpha val="0"/>
                  </a:schemeClr>
                </a:gs>
                <a:gs pos="52000">
                  <a:schemeClr val="tx1">
                    <a:alpha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a:extLst>
                <a:ext uri="{FF2B5EF4-FFF2-40B4-BE49-F238E27FC236}">
                  <a16:creationId xmlns:a16="http://schemas.microsoft.com/office/drawing/2014/main" id="{EAA5B63E-954C-550A-07F8-2B4ABCCEAA15}"/>
                </a:ext>
              </a:extLst>
            </p:cNvPr>
            <p:cNvSpPr/>
            <p:nvPr userDrawn="1"/>
          </p:nvSpPr>
          <p:spPr>
            <a:xfrm>
              <a:off x="0" y="1704900"/>
              <a:ext cx="12192000" cy="5016500"/>
            </a:xfrm>
            <a:prstGeom prst="rect">
              <a:avLst/>
            </a:prstGeom>
            <a:gradFill>
              <a:gsLst>
                <a:gs pos="28000">
                  <a:schemeClr val="tx1">
                    <a:alpha val="0"/>
                  </a:schemeClr>
                </a:gs>
                <a:gs pos="94000">
                  <a:schemeClr val="tx1">
                    <a:alpha val="5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0" i="0" cap="none" baseline="0">
                <a:solidFill>
                  <a:schemeClr val="bg1"/>
                </a:solidFill>
                <a:latin typeface="Garamond" panose="02020404030301010803" pitchFamily="18" charset="0"/>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1CF59CD9-F6BD-BBB6-8965-10D4559D844C}"/>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section subtitle</a:t>
            </a:r>
          </a:p>
        </p:txBody>
      </p:sp>
      <p:cxnSp>
        <p:nvCxnSpPr>
          <p:cNvPr id="5" name="Straight Connector 4">
            <a:extLst>
              <a:ext uri="{FF2B5EF4-FFF2-40B4-BE49-F238E27FC236}">
                <a16:creationId xmlns:a16="http://schemas.microsoft.com/office/drawing/2014/main" id="{4F9A857D-49B0-623E-B6E0-6D76C11AFB1D}"/>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E3F7FDF-7CBC-FA6C-DB5B-EB20EE7BDB4E}"/>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9379FF89-2067-8FB0-7129-7E0D8235C866}"/>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bg1"/>
                  </a:solidFill>
                </a:rPr>
                <a:t> </a:t>
              </a:r>
              <a:r>
                <a:rPr lang="en-US" sz="933" b="1" spc="100" baseline="0" dirty="0">
                  <a:solidFill>
                    <a:schemeClr val="bg1"/>
                  </a:solidFill>
                </a:rPr>
                <a:t>GLOBAL ARCHITECTURE SUMMIT</a:t>
              </a:r>
            </a:p>
          </p:txBody>
        </p:sp>
        <p:cxnSp>
          <p:nvCxnSpPr>
            <p:cNvPr id="10" name="Straight Connector 9">
              <a:extLst>
                <a:ext uri="{FF2B5EF4-FFF2-40B4-BE49-F238E27FC236}">
                  <a16:creationId xmlns:a16="http://schemas.microsoft.com/office/drawing/2014/main" id="{BFD6630F-0B4B-A1B3-845C-68AE5E28F5EC}"/>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9814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slide -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BE20C6-D107-A349-E70A-97380BD8F85A}"/>
              </a:ext>
            </a:extLst>
          </p:cNvPr>
          <p:cNvGrpSpPr/>
          <p:nvPr userDrawn="1"/>
        </p:nvGrpSpPr>
        <p:grpSpPr>
          <a:xfrm>
            <a:off x="0" y="0"/>
            <a:ext cx="12192002" cy="6858001"/>
            <a:chOff x="0" y="0"/>
            <a:chExt cx="12192002" cy="6858001"/>
          </a:xfrm>
        </p:grpSpPr>
        <p:pic>
          <p:nvPicPr>
            <p:cNvPr id="5" name="Picture 4" descr="A black wavy surface with a few lines&#10;&#10;Description automatically generated with medium confidence">
              <a:extLst>
                <a:ext uri="{FF2B5EF4-FFF2-40B4-BE49-F238E27FC236}">
                  <a16:creationId xmlns:a16="http://schemas.microsoft.com/office/drawing/2014/main" id="{5591F02C-B4FA-9DC7-E21E-D8D6BC58BB9C}"/>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7" name="Rectangle 6">
              <a:extLst>
                <a:ext uri="{FF2B5EF4-FFF2-40B4-BE49-F238E27FC236}">
                  <a16:creationId xmlns:a16="http://schemas.microsoft.com/office/drawing/2014/main" id="{481968AF-2D77-846F-1DCB-CA01B87A14AB}"/>
                </a:ext>
              </a:extLst>
            </p:cNvPr>
            <p:cNvSpPr/>
            <p:nvPr userDrawn="1"/>
          </p:nvSpPr>
          <p:spPr>
            <a:xfrm>
              <a:off x="0" y="1608881"/>
              <a:ext cx="12192000" cy="524912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tx1"/>
                </a:solidFill>
                <a:latin typeface="+mn-lt"/>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6A15039C-896A-1651-50E9-2E9843E75E75}"/>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8" name="Straight Connector 7">
            <a:extLst>
              <a:ext uri="{FF2B5EF4-FFF2-40B4-BE49-F238E27FC236}">
                <a16:creationId xmlns:a16="http://schemas.microsoft.com/office/drawing/2014/main" id="{994680EE-9AE0-22C5-BAC5-AFFB92E27E9E}"/>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40EB747-6597-E2D6-32D3-EE04449C5374}"/>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6B394AD9-C88C-A32B-A121-DFA32A4BFC3F}"/>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10" name="Straight Connector 9">
              <a:extLst>
                <a:ext uri="{FF2B5EF4-FFF2-40B4-BE49-F238E27FC236}">
                  <a16:creationId xmlns:a16="http://schemas.microsoft.com/office/drawing/2014/main" id="{C9E067DA-799B-0C23-1F03-5DCA0DC78131}"/>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2496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slide - White__Garamond fo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14995F-E0AE-8DFE-EB47-20C06195CA16}"/>
              </a:ext>
            </a:extLst>
          </p:cNvPr>
          <p:cNvGrpSpPr/>
          <p:nvPr userDrawn="1"/>
        </p:nvGrpSpPr>
        <p:grpSpPr>
          <a:xfrm>
            <a:off x="0" y="0"/>
            <a:ext cx="12192002" cy="6858001"/>
            <a:chOff x="0" y="0"/>
            <a:chExt cx="12192002" cy="6858001"/>
          </a:xfrm>
        </p:grpSpPr>
        <p:pic>
          <p:nvPicPr>
            <p:cNvPr id="5" name="Picture 4" descr="A black wavy surface with a few lines&#10;&#10;Description automatically generated with medium confidence">
              <a:extLst>
                <a:ext uri="{FF2B5EF4-FFF2-40B4-BE49-F238E27FC236}">
                  <a16:creationId xmlns:a16="http://schemas.microsoft.com/office/drawing/2014/main" id="{A02D6EF3-FF74-E0DB-4C12-058A2BC76E15}"/>
                </a:ext>
              </a:extLst>
            </p:cNvPr>
            <p:cNvPicPr>
              <a:picLocks noChangeAspect="1"/>
            </p:cNvPicPr>
            <p:nvPr userDrawn="1"/>
          </p:nvPicPr>
          <p:blipFill rotWithShape="1">
            <a:blip r:embed="rId2" cstate="print">
              <a:lum bright="70000" contrast="-70000"/>
              <a:alphaModFix amt="40000"/>
              <a:extLst>
                <a:ext uri="{28A0092B-C50C-407E-A947-70E740481C1C}">
                  <a14:useLocalDpi xmlns:a14="http://schemas.microsoft.com/office/drawing/2010/main"/>
                </a:ext>
              </a:extLst>
            </a:blip>
            <a:srcRect b="-1"/>
            <a:stretch/>
          </p:blipFill>
          <p:spPr>
            <a:xfrm>
              <a:off x="1" y="0"/>
              <a:ext cx="12192001" cy="6854613"/>
            </a:xfrm>
            <a:prstGeom prst="rect">
              <a:avLst/>
            </a:prstGeom>
          </p:spPr>
        </p:pic>
        <p:sp>
          <p:nvSpPr>
            <p:cNvPr id="7" name="Rectangle 6">
              <a:extLst>
                <a:ext uri="{FF2B5EF4-FFF2-40B4-BE49-F238E27FC236}">
                  <a16:creationId xmlns:a16="http://schemas.microsoft.com/office/drawing/2014/main" id="{427A6568-2281-73ED-7C1E-C9D666D1E129}"/>
                </a:ext>
              </a:extLst>
            </p:cNvPr>
            <p:cNvSpPr/>
            <p:nvPr userDrawn="1"/>
          </p:nvSpPr>
          <p:spPr>
            <a:xfrm>
              <a:off x="0" y="1608881"/>
              <a:ext cx="12192000" cy="524912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0" name="Rectangle 9">
            <a:extLst>
              <a:ext uri="{FF2B5EF4-FFF2-40B4-BE49-F238E27FC236}">
                <a16:creationId xmlns:a16="http://schemas.microsoft.com/office/drawing/2014/main" id="{D0C89165-7D29-3D0C-90CF-F176F70159EF}"/>
              </a:ext>
            </a:extLst>
          </p:cNvPr>
          <p:cNvSpPr/>
          <p:nvPr userDrawn="1"/>
        </p:nvSpPr>
        <p:spPr>
          <a:xfrm>
            <a:off x="0" y="1841501"/>
            <a:ext cx="12192000" cy="5016500"/>
          </a:xfrm>
          <a:prstGeom prst="rect">
            <a:avLst/>
          </a:prstGeom>
          <a:gradFill>
            <a:gsLst>
              <a:gs pos="39000">
                <a:schemeClr val="bg1">
                  <a:alpha val="0"/>
                </a:schemeClr>
              </a:gs>
              <a:gs pos="88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anchor="b">
            <a:noAutofit/>
          </a:bodyPr>
          <a:lstStyle>
            <a:lvl1pPr algn="l">
              <a:defRPr sz="4400" b="0" i="0" cap="none" baseline="0">
                <a:solidFill>
                  <a:schemeClr val="tx1"/>
                </a:solidFill>
                <a:latin typeface="Garamond" panose="02020404030301010803" pitchFamily="18" charset="0"/>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6A15039C-896A-1651-50E9-2E9843E75E75}"/>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8" name="Straight Connector 7">
            <a:extLst>
              <a:ext uri="{FF2B5EF4-FFF2-40B4-BE49-F238E27FC236}">
                <a16:creationId xmlns:a16="http://schemas.microsoft.com/office/drawing/2014/main" id="{07AA3D38-E8E2-21D5-91C1-B398D4048C5E}"/>
              </a:ext>
            </a:extLst>
          </p:cNvPr>
          <p:cNvCxnSpPr>
            <a:cxnSpLocks/>
          </p:cNvCxnSpPr>
          <p:nvPr userDrawn="1"/>
        </p:nvCxnSpPr>
        <p:spPr>
          <a:xfrm flipH="1">
            <a:off x="778952" y="4678964"/>
            <a:ext cx="1944915" cy="0"/>
          </a:xfrm>
          <a:prstGeom prst="line">
            <a:avLst/>
          </a:prstGeom>
          <a:ln w="31750">
            <a:solidFill>
              <a:srgbClr val="00AEEF"/>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0CF2A10-9600-452D-11A2-E7003980D388}"/>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A47371EA-7BA6-D400-63FE-5403FBBB6D36}"/>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11" name="Straight Connector 10">
              <a:extLst>
                <a:ext uri="{FF2B5EF4-FFF2-40B4-BE49-F238E27FC236}">
                  <a16:creationId xmlns:a16="http://schemas.microsoft.com/office/drawing/2014/main" id="{4D1002CE-E502-0EC2-2AB3-F71F9B9E6ED4}"/>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714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 Black">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DDFD1F-4DB8-459C-09E7-A5E28E0E6E39}"/>
              </a:ext>
            </a:extLst>
          </p:cNvPr>
          <p:cNvSpPr>
            <a:spLocks noGrp="1"/>
          </p:cNvSpPr>
          <p:nvPr>
            <p:ph type="title" hasCustomPrompt="1"/>
          </p:nvPr>
        </p:nvSpPr>
        <p:spPr>
          <a:xfrm>
            <a:off x="923108" y="810536"/>
            <a:ext cx="10345783" cy="975360"/>
          </a:xfrm>
        </p:spPr>
        <p:txBody>
          <a:bodyPr/>
          <a:lstStyle>
            <a:lvl1pPr algn="ctr">
              <a:defRPr i="0">
                <a:solidFill>
                  <a:schemeClr val="bg1"/>
                </a:solidFill>
              </a:defRPr>
            </a:lvl1pPr>
          </a:lstStyle>
          <a:p>
            <a:r>
              <a:rPr lang="en-US"/>
              <a:t>Click to add Agenda title</a:t>
            </a:r>
          </a:p>
        </p:txBody>
      </p:sp>
      <p:cxnSp>
        <p:nvCxnSpPr>
          <p:cNvPr id="6" name="Straight Connector 5">
            <a:extLst>
              <a:ext uri="{FF2B5EF4-FFF2-40B4-BE49-F238E27FC236}">
                <a16:creationId xmlns:a16="http://schemas.microsoft.com/office/drawing/2014/main" id="{60AE0C25-442E-D47E-7269-C9FB3B71FFA4}"/>
              </a:ext>
            </a:extLst>
          </p:cNvPr>
          <p:cNvCxnSpPr>
            <a:cxnSpLocks/>
          </p:cNvCxnSpPr>
          <p:nvPr userDrawn="1"/>
        </p:nvCxnSpPr>
        <p:spPr>
          <a:xfrm>
            <a:off x="5410200" y="1824913"/>
            <a:ext cx="13716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423CBD62-241A-290C-288E-E0209FFB1E67}"/>
              </a:ext>
            </a:extLst>
          </p:cNvPr>
          <p:cNvSpPr>
            <a:spLocks noGrp="1"/>
          </p:cNvSpPr>
          <p:nvPr>
            <p:ph type="subTitle" idx="1"/>
          </p:nvPr>
        </p:nvSpPr>
        <p:spPr>
          <a:xfrm>
            <a:off x="923108" y="1905005"/>
            <a:ext cx="10345783" cy="4037930"/>
          </a:xfrm>
          <a:prstGeom prst="rect">
            <a:avLst/>
          </a:prstGeom>
        </p:spPr>
        <p:txBody>
          <a:bodyPr anchor="t" anchorCtr="0">
            <a:normAutofit/>
          </a:bodyPr>
          <a:lstStyle>
            <a:lvl1pPr marL="0" indent="0" algn="ctr">
              <a:lnSpc>
                <a:spcPct val="150000"/>
              </a:lnSpc>
              <a:buNone/>
              <a:defRPr sz="32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grpSp>
        <p:nvGrpSpPr>
          <p:cNvPr id="8" name="Group 7">
            <a:extLst>
              <a:ext uri="{FF2B5EF4-FFF2-40B4-BE49-F238E27FC236}">
                <a16:creationId xmlns:a16="http://schemas.microsoft.com/office/drawing/2014/main" id="{EC0FE318-4A32-E726-A2DC-B4A88A3CECD8}"/>
              </a:ext>
            </a:extLst>
          </p:cNvPr>
          <p:cNvGrpSpPr/>
          <p:nvPr userDrawn="1"/>
        </p:nvGrpSpPr>
        <p:grpSpPr>
          <a:xfrm>
            <a:off x="472440" y="6330462"/>
            <a:ext cx="11247120" cy="291719"/>
            <a:chOff x="472440" y="6330462"/>
            <a:chExt cx="11247120" cy="291719"/>
          </a:xfrm>
        </p:grpSpPr>
        <p:sp>
          <p:nvSpPr>
            <p:cNvPr id="9" name="Text Placeholder 8">
              <a:extLst>
                <a:ext uri="{FF2B5EF4-FFF2-40B4-BE49-F238E27FC236}">
                  <a16:creationId xmlns:a16="http://schemas.microsoft.com/office/drawing/2014/main" id="{579B4ACF-9311-B274-2288-2ADD8ECED56F}"/>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a:solidFill>
                    <a:schemeClr val="accent1"/>
                  </a:solidFill>
                </a:rPr>
                <a:t>2026</a:t>
              </a:r>
              <a:r>
                <a:rPr lang="en-US" sz="933" spc="100" baseline="0">
                  <a:solidFill>
                    <a:schemeClr val="bg1"/>
                  </a:solidFill>
                </a:rPr>
                <a:t> </a:t>
              </a:r>
              <a:r>
                <a:rPr lang="en-US" sz="933" b="1" spc="100" baseline="0">
                  <a:solidFill>
                    <a:schemeClr val="bg1"/>
                  </a:solidFill>
                </a:rPr>
                <a:t>GLOBAL ARCHITECTURE SUMMIT</a:t>
              </a:r>
            </a:p>
          </p:txBody>
        </p:sp>
        <p:cxnSp>
          <p:nvCxnSpPr>
            <p:cNvPr id="10" name="Straight Connector 9">
              <a:extLst>
                <a:ext uri="{FF2B5EF4-FFF2-40B4-BE49-F238E27FC236}">
                  <a16:creationId xmlns:a16="http://schemas.microsoft.com/office/drawing/2014/main" id="{59B3617A-DAFC-5861-A2AC-0418EB3DD354}"/>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1013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271" y="642635"/>
            <a:ext cx="10933459" cy="6463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AA73F1C-F6CC-F622-31B4-B3087B3DD5DB}"/>
              </a:ext>
            </a:extLst>
          </p:cNvPr>
          <p:cNvSpPr>
            <a:spLocks noGrp="1"/>
          </p:cNvSpPr>
          <p:nvPr>
            <p:ph type="body" idx="1"/>
          </p:nvPr>
        </p:nvSpPr>
        <p:spPr>
          <a:xfrm>
            <a:off x="634652" y="1925569"/>
            <a:ext cx="10933458" cy="42897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a:extLst>
              <a:ext uri="{FF2B5EF4-FFF2-40B4-BE49-F238E27FC236}">
                <a16:creationId xmlns:a16="http://schemas.microsoft.com/office/drawing/2014/main" id="{37436457-0A12-489D-B28F-6A61C6132027}"/>
              </a:ext>
            </a:extLst>
          </p:cNvPr>
          <p:cNvGrpSpPr/>
          <p:nvPr userDrawn="1"/>
        </p:nvGrpSpPr>
        <p:grpSpPr>
          <a:xfrm>
            <a:off x="472440" y="6330462"/>
            <a:ext cx="11247120" cy="291719"/>
            <a:chOff x="472440" y="6330462"/>
            <a:chExt cx="11247120" cy="291719"/>
          </a:xfrm>
        </p:grpSpPr>
        <p:sp>
          <p:nvSpPr>
            <p:cNvPr id="5" name="Text Placeholder 8">
              <a:extLst>
                <a:ext uri="{FF2B5EF4-FFF2-40B4-BE49-F238E27FC236}">
                  <a16:creationId xmlns:a16="http://schemas.microsoft.com/office/drawing/2014/main" id="{B0FDF73B-4368-FD7E-501F-B77B79EFD548}"/>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spc="100" baseline="0" dirty="0">
                  <a:solidFill>
                    <a:schemeClr val="accent1"/>
                  </a:solidFill>
                </a:rPr>
                <a:t>2026</a:t>
              </a:r>
              <a:r>
                <a:rPr lang="en-US" sz="933" spc="100" baseline="0" dirty="0">
                  <a:solidFill>
                    <a:schemeClr val="tx1"/>
                  </a:solidFill>
                </a:rPr>
                <a:t> </a:t>
              </a:r>
              <a:r>
                <a:rPr lang="en-US" sz="933" b="1" spc="100" baseline="0" dirty="0">
                  <a:solidFill>
                    <a:schemeClr val="tx1"/>
                  </a:solidFill>
                </a:rPr>
                <a:t>GLOBAL ARCHITECTURE SUMMIT</a:t>
              </a:r>
            </a:p>
          </p:txBody>
        </p:sp>
        <p:cxnSp>
          <p:nvCxnSpPr>
            <p:cNvPr id="6" name="Straight Connector 5">
              <a:extLst>
                <a:ext uri="{FF2B5EF4-FFF2-40B4-BE49-F238E27FC236}">
                  <a16:creationId xmlns:a16="http://schemas.microsoft.com/office/drawing/2014/main" id="{D8126D86-F6A6-3B70-C54F-73AD4290E4D8}"/>
                </a:ext>
              </a:extLst>
            </p:cNvPr>
            <p:cNvCxnSpPr>
              <a:cxnSpLocks/>
            </p:cNvCxnSpPr>
            <p:nvPr userDrawn="1"/>
          </p:nvCxnSpPr>
          <p:spPr>
            <a:xfrm>
              <a:off x="472440" y="6330462"/>
              <a:ext cx="1124712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6604777"/>
      </p:ext>
    </p:extLst>
  </p:cSld>
  <p:clrMap bg1="lt1" tx1="dk1" bg2="lt2" tx2="dk2" accent1="accent1" accent2="accent2" accent3="accent3" accent4="accent4" accent5="accent5" accent6="accent6" hlink="hlink" folHlink="folHlink"/>
  <p:sldLayoutIdLst>
    <p:sldLayoutId id="2147483798" r:id="rId1"/>
    <p:sldLayoutId id="2147483840" r:id="rId2"/>
    <p:sldLayoutId id="2147483830" r:id="rId3"/>
    <p:sldLayoutId id="2147483841" r:id="rId4"/>
    <p:sldLayoutId id="2147483807" r:id="rId5"/>
    <p:sldLayoutId id="2147483831" r:id="rId6"/>
    <p:sldLayoutId id="2147483808" r:id="rId7"/>
    <p:sldLayoutId id="2147483832" r:id="rId8"/>
    <p:sldLayoutId id="2147483670" r:id="rId9"/>
    <p:sldLayoutId id="2147483725" r:id="rId10"/>
    <p:sldLayoutId id="2147483788" r:id="rId11"/>
    <p:sldLayoutId id="2147483790" r:id="rId12"/>
    <p:sldLayoutId id="2147483678" r:id="rId13"/>
    <p:sldLayoutId id="2147483750" r:id="rId14"/>
    <p:sldLayoutId id="2147483763" r:id="rId15"/>
    <p:sldLayoutId id="2147483762" r:id="rId16"/>
    <p:sldLayoutId id="2147483745" r:id="rId17"/>
    <p:sldLayoutId id="2147483838" r:id="rId18"/>
    <p:sldLayoutId id="2147483758" r:id="rId19"/>
    <p:sldLayoutId id="2147483767" r:id="rId20"/>
    <p:sldLayoutId id="2147483756" r:id="rId21"/>
    <p:sldLayoutId id="2147483757" r:id="rId22"/>
    <p:sldLayoutId id="2147483779" r:id="rId23"/>
    <p:sldLayoutId id="2147483730" r:id="rId24"/>
    <p:sldLayoutId id="2147483742" r:id="rId25"/>
    <p:sldLayoutId id="2147483776" r:id="rId26"/>
    <p:sldLayoutId id="2147483839" r:id="rId27"/>
    <p:sldLayoutId id="2147483699" r:id="rId28"/>
    <p:sldLayoutId id="2147483671" r:id="rId29"/>
    <p:sldLayoutId id="2147483826" r:id="rId30"/>
    <p:sldLayoutId id="2147483827" r:id="rId31"/>
    <p:sldLayoutId id="2147483828" r:id="rId32"/>
    <p:sldLayoutId id="2147483829" r:id="rId33"/>
    <p:sldLayoutId id="2147483702" r:id="rId34"/>
    <p:sldLayoutId id="2147483834" r:id="rId35"/>
    <p:sldLayoutId id="2147483837" r:id="rId36"/>
    <p:sldLayoutId id="2147483842" r:id="rId37"/>
    <p:sldLayoutId id="2147483843" r:id="rId38"/>
  </p:sldLayoutIdLst>
  <p:hf sldNum="0" hdr="0" dt="0"/>
  <p:txStyles>
    <p:titleStyle>
      <a:lvl1pPr algn="l" defTabSz="1219140" rtl="0" eaLnBrk="1" latinLnBrk="0" hangingPunct="1">
        <a:lnSpc>
          <a:spcPct val="90000"/>
        </a:lnSpc>
        <a:spcBef>
          <a:spcPct val="0"/>
        </a:spcBef>
        <a:buNone/>
        <a:defRPr lang="en-US" sz="4000" b="0" i="0" kern="1200" dirty="0">
          <a:solidFill>
            <a:schemeClr val="tx1"/>
          </a:solidFill>
          <a:latin typeface="+mn-lt"/>
          <a:ea typeface="Segoe UI Black" panose="020B0A02040204020203" pitchFamily="34" charset="0"/>
          <a:cs typeface="+mj-cs"/>
        </a:defRPr>
      </a:lvl1pPr>
    </p:titleStyle>
    <p:body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2000" kern="1200" dirty="0" smtClean="0">
          <a:solidFill>
            <a:schemeClr val="tx1"/>
          </a:solidFill>
          <a:latin typeface="+mn-lt"/>
          <a:ea typeface="+mn-ea"/>
          <a:cs typeface="Noto Serif Tamil Light" panose="02020402060505020204" pitchFamily="18" charset="0"/>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2pPr>
      <a:lvl3pPr marL="700599" indent="-342900"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3pPr>
      <a:lvl4pPr marL="954569" indent="-298435"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a:solidFill>
            <a:schemeClr val="tx1"/>
          </a:solidFill>
          <a:latin typeface="+mn-lt"/>
          <a:ea typeface="+mn-ea"/>
          <a:cs typeface="Noto Serif Tamil Light" panose="020204020605050202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 Id="rId5" Type="http://schemas.openxmlformats.org/officeDocument/2006/relationships/image" Target="../media/image51.jpe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microsoft.com/office/2018/10/relationships/comments" Target="../comments/modernComment_7EE22D21_173C35D.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hyperlink" Target="https://lockton.sharepoint.com/:fl:/g/contentstorage/CSP_b1fc62f5-5a28-4f43-99f9-3ab61b982799/IQCmBedbffdgQYyd-vwNGcQ3ASn8LFHeq7lkwOn8u6OUTEo?e=0EdV4u&amp;nav=cz0lMkZjb250ZW50c3RvcmFnZSUyRkNTUF9iMWZjNjJmNS01YTI4LTRmNDMtOTlmOS0zYWI2MWI5ODI3OTkmZD1iITlXTDhzU2hhUTAtWi1UcTJHNWdubVlVa2x3R05aUHhFbHdna0ZndkhhUTRaTDQ5cnlKcUNScS10VTlraDBYQzUmZj0wMTZQNkwyRlZHQVhUVlc3UFhNQkFZWkhQMjdRR1JUUkJYJmM9JTJGJmZsdWlkPTEmYT1Mb29wJTIwQXBwJng9JTdCJTIydyUyMiUzQSUyMlQwUlRVSHhzYjJOcmRHOXVMbk5vWVhKbGNHOXBiblF1WTI5dGZHSWhPVmRNT0hOVGFHRlJNQzFhTFZSeE1rYzFaMjV0V1ZWcmJIZEhUbHBRZUVWc2QyZHJSbWQyU0dGUk5GcE1ORGx5ZVVweFExSnhMWFJWT1d0b01GaEROWHd3TVRaUU5rd3lSbGRKV0VaQlRWZE5XVUZYUWtaTFRrczBXVGMwUlRaQ1NFRkwlMjIlMkMlMjJpJTIyJTNBJTIyOGEzODhiYjYtZTY3Ny00NTk1LWIwNTAtMWMxOGVhNTkxZWRhJTIyJTd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x.com/karpathy/status/2004607146781278521" TargetMode="Externa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51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79848-6CD6-1095-80BC-F537100A3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574DF-7ECF-C973-AE6F-B31BAA19130F}"/>
              </a:ext>
            </a:extLst>
          </p:cNvPr>
          <p:cNvSpPr>
            <a:spLocks noGrp="1"/>
          </p:cNvSpPr>
          <p:nvPr>
            <p:ph type="title"/>
          </p:nvPr>
        </p:nvSpPr>
        <p:spPr/>
        <p:txBody>
          <a:bodyPr/>
          <a:lstStyle/>
          <a:p>
            <a:r>
              <a:rPr lang="en-US" dirty="0"/>
              <a:t>What happened in 2025</a:t>
            </a:r>
          </a:p>
        </p:txBody>
      </p:sp>
      <p:pic>
        <p:nvPicPr>
          <p:cNvPr id="8" name="Picture 7" descr="A screenshot of a computer&#10;&#10;AI-generated content may be incorrect.">
            <a:extLst>
              <a:ext uri="{FF2B5EF4-FFF2-40B4-BE49-F238E27FC236}">
                <a16:creationId xmlns:a16="http://schemas.microsoft.com/office/drawing/2014/main" id="{6626407A-4A6D-FD5B-FC40-F19300A04A49}"/>
              </a:ext>
            </a:extLst>
          </p:cNvPr>
          <p:cNvPicPr>
            <a:picLocks noChangeAspect="1"/>
          </p:cNvPicPr>
          <p:nvPr/>
        </p:nvPicPr>
        <p:blipFill>
          <a:blip r:embed="rId2">
            <a:extLst>
              <a:ext uri="{28A0092B-C50C-407E-A947-70E740481C1C}">
                <a14:useLocalDpi xmlns:a14="http://schemas.microsoft.com/office/drawing/2010/main" val="0"/>
              </a:ext>
            </a:extLst>
          </a:blip>
          <a:srcRect r="140" b="2273"/>
          <a:stretch>
            <a:fillRect/>
          </a:stretch>
        </p:blipFill>
        <p:spPr>
          <a:xfrm>
            <a:off x="515815" y="152400"/>
            <a:ext cx="11160369" cy="6096000"/>
          </a:xfrm>
          <a:prstGeom prst="rect">
            <a:avLst/>
          </a:prstGeom>
        </p:spPr>
      </p:pic>
      <p:sp>
        <p:nvSpPr>
          <p:cNvPr id="9" name="TextBox 8">
            <a:extLst>
              <a:ext uri="{FF2B5EF4-FFF2-40B4-BE49-F238E27FC236}">
                <a16:creationId xmlns:a16="http://schemas.microsoft.com/office/drawing/2014/main" id="{9A254BD0-2D21-12F2-8708-6866132C457B}"/>
              </a:ext>
            </a:extLst>
          </p:cNvPr>
          <p:cNvSpPr txBox="1"/>
          <p:nvPr/>
        </p:nvSpPr>
        <p:spPr>
          <a:xfrm>
            <a:off x="839788" y="4343400"/>
            <a:ext cx="2133600" cy="1200329"/>
          </a:xfrm>
          <a:prstGeom prst="rect">
            <a:avLst/>
          </a:prstGeom>
          <a:noFill/>
        </p:spPr>
        <p:txBody>
          <a:bodyPr wrap="square" rtlCol="0">
            <a:spAutoFit/>
          </a:bodyPr>
          <a:lstStyle/>
          <a:p>
            <a:r>
              <a:rPr lang="en-US" sz="2400" b="1" dirty="0">
                <a:solidFill>
                  <a:srgbClr val="0070C0"/>
                </a:solidFill>
              </a:rPr>
              <a:t>Deep Seek</a:t>
            </a:r>
          </a:p>
          <a:p>
            <a:br>
              <a:rPr lang="en-US" sz="2400" b="1" dirty="0">
                <a:solidFill>
                  <a:srgbClr val="0070C0"/>
                </a:solidFill>
              </a:rPr>
            </a:br>
            <a:r>
              <a:rPr lang="en-US" sz="2400" b="1" dirty="0">
                <a:solidFill>
                  <a:srgbClr val="0070C0"/>
                </a:solidFill>
              </a:rPr>
              <a:t>Claude Code</a:t>
            </a:r>
          </a:p>
        </p:txBody>
      </p:sp>
    </p:spTree>
    <p:extLst>
      <p:ext uri="{BB962C8B-B14F-4D97-AF65-F5344CB8AC3E}">
        <p14:creationId xmlns:p14="http://schemas.microsoft.com/office/powerpoint/2010/main" val="3545618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29E3-FFD6-CA97-52CC-9A16A69F4A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69223-1BA9-305C-30BC-D6F7F3D9091C}"/>
              </a:ext>
            </a:extLst>
          </p:cNvPr>
          <p:cNvSpPr>
            <a:spLocks noGrp="1"/>
          </p:cNvSpPr>
          <p:nvPr>
            <p:ph type="title"/>
          </p:nvPr>
        </p:nvSpPr>
        <p:spPr/>
        <p:txBody>
          <a:bodyPr/>
          <a:lstStyle/>
          <a:p>
            <a:r>
              <a:rPr lang="en-US" dirty="0"/>
              <a:t>What happened in 2025</a:t>
            </a:r>
          </a:p>
        </p:txBody>
      </p:sp>
      <p:pic>
        <p:nvPicPr>
          <p:cNvPr id="4" name="Picture 3" descr="A screenshot of a white and blue website&#10;&#10;AI-generated content may be incorrect.">
            <a:extLst>
              <a:ext uri="{FF2B5EF4-FFF2-40B4-BE49-F238E27FC236}">
                <a16:creationId xmlns:a16="http://schemas.microsoft.com/office/drawing/2014/main" id="{CB537F03-14FD-A788-49C0-9978C7D73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12" y="152400"/>
            <a:ext cx="10744200" cy="5996762"/>
          </a:xfrm>
          <a:prstGeom prst="rect">
            <a:avLst/>
          </a:prstGeom>
        </p:spPr>
      </p:pic>
      <p:sp>
        <p:nvSpPr>
          <p:cNvPr id="5" name="TextBox 4">
            <a:extLst>
              <a:ext uri="{FF2B5EF4-FFF2-40B4-BE49-F238E27FC236}">
                <a16:creationId xmlns:a16="http://schemas.microsoft.com/office/drawing/2014/main" id="{0BABB753-AB92-0AA1-9CD0-C8D7405BA46A}"/>
              </a:ext>
            </a:extLst>
          </p:cNvPr>
          <p:cNvSpPr txBox="1"/>
          <p:nvPr/>
        </p:nvSpPr>
        <p:spPr>
          <a:xfrm>
            <a:off x="1600200" y="4343400"/>
            <a:ext cx="2133600" cy="1200329"/>
          </a:xfrm>
          <a:prstGeom prst="rect">
            <a:avLst/>
          </a:prstGeom>
          <a:noFill/>
        </p:spPr>
        <p:txBody>
          <a:bodyPr wrap="square" rtlCol="0">
            <a:spAutoFit/>
          </a:bodyPr>
          <a:lstStyle/>
          <a:p>
            <a:r>
              <a:rPr lang="en-US" sz="2400" b="1" dirty="0">
                <a:solidFill>
                  <a:srgbClr val="0070C0"/>
                </a:solidFill>
              </a:rPr>
              <a:t>Deep Seek</a:t>
            </a:r>
          </a:p>
          <a:p>
            <a:br>
              <a:rPr lang="en-US" sz="2400" b="1" dirty="0">
                <a:solidFill>
                  <a:srgbClr val="0070C0"/>
                </a:solidFill>
              </a:rPr>
            </a:br>
            <a:r>
              <a:rPr lang="en-US" sz="2400" b="1" dirty="0">
                <a:solidFill>
                  <a:srgbClr val="0070C0"/>
                </a:solidFill>
              </a:rPr>
              <a:t>Claude Code</a:t>
            </a:r>
          </a:p>
        </p:txBody>
      </p:sp>
    </p:spTree>
    <p:extLst>
      <p:ext uri="{BB962C8B-B14F-4D97-AF65-F5344CB8AC3E}">
        <p14:creationId xmlns:p14="http://schemas.microsoft.com/office/powerpoint/2010/main" val="278700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1F71-D5B7-2750-C497-F0DFB7E82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80AA2-17D6-74CD-9309-625E7D4C0C86}"/>
              </a:ext>
            </a:extLst>
          </p:cNvPr>
          <p:cNvSpPr>
            <a:spLocks noGrp="1"/>
          </p:cNvSpPr>
          <p:nvPr>
            <p:ph type="title"/>
          </p:nvPr>
        </p:nvSpPr>
        <p:spPr/>
        <p:txBody>
          <a:bodyPr/>
          <a:lstStyle/>
          <a:p>
            <a:r>
              <a:rPr lang="en-US" dirty="0"/>
              <a:t>What happened in 2025</a:t>
            </a:r>
          </a:p>
        </p:txBody>
      </p:sp>
      <p:pic>
        <p:nvPicPr>
          <p:cNvPr id="4" name="Picture 3" descr="A screenshot of a calendar&#10;&#10;AI-generated content may be incorrect.">
            <a:extLst>
              <a:ext uri="{FF2B5EF4-FFF2-40B4-BE49-F238E27FC236}">
                <a16:creationId xmlns:a16="http://schemas.microsoft.com/office/drawing/2014/main" id="{80EB7DA0-5A9A-BD42-1FC6-B53BDE6A9F6E}"/>
              </a:ext>
            </a:extLst>
          </p:cNvPr>
          <p:cNvPicPr>
            <a:picLocks noChangeAspect="1"/>
          </p:cNvPicPr>
          <p:nvPr/>
        </p:nvPicPr>
        <p:blipFill>
          <a:blip r:embed="rId2">
            <a:extLst>
              <a:ext uri="{28A0092B-C50C-407E-A947-70E740481C1C}">
                <a14:useLocalDpi xmlns:a14="http://schemas.microsoft.com/office/drawing/2010/main" val="0"/>
              </a:ext>
            </a:extLst>
          </a:blip>
          <a:srcRect b="4281"/>
          <a:stretch>
            <a:fillRect/>
          </a:stretch>
        </p:blipFill>
        <p:spPr>
          <a:xfrm>
            <a:off x="462085" y="152400"/>
            <a:ext cx="11267829" cy="6019799"/>
          </a:xfrm>
          <a:prstGeom prst="rect">
            <a:avLst/>
          </a:prstGeom>
        </p:spPr>
      </p:pic>
      <p:sp>
        <p:nvSpPr>
          <p:cNvPr id="5" name="TextBox 4">
            <a:extLst>
              <a:ext uri="{FF2B5EF4-FFF2-40B4-BE49-F238E27FC236}">
                <a16:creationId xmlns:a16="http://schemas.microsoft.com/office/drawing/2014/main" id="{B3601939-3D42-DFD8-DE52-6B08451D12A9}"/>
              </a:ext>
            </a:extLst>
          </p:cNvPr>
          <p:cNvSpPr txBox="1"/>
          <p:nvPr/>
        </p:nvSpPr>
        <p:spPr>
          <a:xfrm>
            <a:off x="1066800" y="2991663"/>
            <a:ext cx="2133600" cy="1569660"/>
          </a:xfrm>
          <a:prstGeom prst="rect">
            <a:avLst/>
          </a:prstGeom>
          <a:noFill/>
        </p:spPr>
        <p:txBody>
          <a:bodyPr wrap="square" rtlCol="0">
            <a:spAutoFit/>
          </a:bodyPr>
          <a:lstStyle/>
          <a:p>
            <a:r>
              <a:rPr lang="en-US" sz="2400" b="1" dirty="0">
                <a:solidFill>
                  <a:srgbClr val="0070C0"/>
                </a:solidFill>
              </a:rPr>
              <a:t>Meta talent war</a:t>
            </a:r>
            <a:br>
              <a:rPr lang="en-US" sz="2400" b="1" dirty="0">
                <a:solidFill>
                  <a:srgbClr val="0070C0"/>
                </a:solidFill>
              </a:rPr>
            </a:br>
            <a:endParaRPr lang="en-US" sz="2400" b="1" dirty="0">
              <a:solidFill>
                <a:srgbClr val="0070C0"/>
              </a:solidFill>
            </a:endParaRPr>
          </a:p>
          <a:p>
            <a:r>
              <a:rPr lang="en-US" sz="2400" b="1" dirty="0">
                <a:solidFill>
                  <a:srgbClr val="0070C0"/>
                </a:solidFill>
              </a:rPr>
              <a:t>Nano Banana</a:t>
            </a:r>
          </a:p>
        </p:txBody>
      </p:sp>
    </p:spTree>
    <p:extLst>
      <p:ext uri="{BB962C8B-B14F-4D97-AF65-F5344CB8AC3E}">
        <p14:creationId xmlns:p14="http://schemas.microsoft.com/office/powerpoint/2010/main" val="317895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2B00-BBD0-174E-F59C-D72C26E8F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A38FE-89DC-313B-E364-37BF2E7EFF9B}"/>
              </a:ext>
            </a:extLst>
          </p:cNvPr>
          <p:cNvSpPr>
            <a:spLocks noGrp="1"/>
          </p:cNvSpPr>
          <p:nvPr>
            <p:ph type="title"/>
          </p:nvPr>
        </p:nvSpPr>
        <p:spPr/>
        <p:txBody>
          <a:bodyPr/>
          <a:lstStyle/>
          <a:p>
            <a:r>
              <a:rPr lang="en-US" dirty="0"/>
              <a:t>What happened in 2025</a:t>
            </a:r>
          </a:p>
        </p:txBody>
      </p:sp>
      <p:pic>
        <p:nvPicPr>
          <p:cNvPr id="4" name="Picture 3" descr="A diagram of a diagram&#10;&#10;AI-generated content may be incorrect.">
            <a:extLst>
              <a:ext uri="{FF2B5EF4-FFF2-40B4-BE49-F238E27FC236}">
                <a16:creationId xmlns:a16="http://schemas.microsoft.com/office/drawing/2014/main" id="{514D862C-AA84-101F-2227-62BCA2A06449}"/>
              </a:ext>
            </a:extLst>
          </p:cNvPr>
          <p:cNvPicPr>
            <a:picLocks noChangeAspect="1"/>
          </p:cNvPicPr>
          <p:nvPr/>
        </p:nvPicPr>
        <p:blipFill>
          <a:blip r:embed="rId2">
            <a:extLst>
              <a:ext uri="{28A0092B-C50C-407E-A947-70E740481C1C}">
                <a14:useLocalDpi xmlns:a14="http://schemas.microsoft.com/office/drawing/2010/main" val="0"/>
              </a:ext>
            </a:extLst>
          </a:blip>
          <a:srcRect r="329" b="3970"/>
          <a:stretch>
            <a:fillRect/>
          </a:stretch>
        </p:blipFill>
        <p:spPr>
          <a:xfrm>
            <a:off x="296846" y="7620"/>
            <a:ext cx="11598308" cy="6236969"/>
          </a:xfrm>
          <a:prstGeom prst="rect">
            <a:avLst/>
          </a:prstGeom>
        </p:spPr>
      </p:pic>
      <p:sp>
        <p:nvSpPr>
          <p:cNvPr id="5" name="TextBox 4">
            <a:extLst>
              <a:ext uri="{FF2B5EF4-FFF2-40B4-BE49-F238E27FC236}">
                <a16:creationId xmlns:a16="http://schemas.microsoft.com/office/drawing/2014/main" id="{102F62A9-32F9-7D90-8388-70D3C9D4CD89}"/>
              </a:ext>
            </a:extLst>
          </p:cNvPr>
          <p:cNvSpPr txBox="1"/>
          <p:nvPr/>
        </p:nvSpPr>
        <p:spPr>
          <a:xfrm>
            <a:off x="609600" y="3962400"/>
            <a:ext cx="2438400" cy="1200329"/>
          </a:xfrm>
          <a:prstGeom prst="rect">
            <a:avLst/>
          </a:prstGeom>
          <a:noFill/>
        </p:spPr>
        <p:txBody>
          <a:bodyPr wrap="square" rtlCol="0">
            <a:spAutoFit/>
          </a:bodyPr>
          <a:lstStyle/>
          <a:p>
            <a:r>
              <a:rPr lang="en-US" sz="2400" b="1" dirty="0">
                <a:solidFill>
                  <a:srgbClr val="0070C0"/>
                </a:solidFill>
              </a:rPr>
              <a:t>Sora 2</a:t>
            </a:r>
            <a:br>
              <a:rPr lang="en-US" sz="2400" b="1" dirty="0">
                <a:solidFill>
                  <a:srgbClr val="0070C0"/>
                </a:solidFill>
              </a:rPr>
            </a:br>
            <a:endParaRPr lang="en-US" sz="2400" b="1" dirty="0">
              <a:solidFill>
                <a:srgbClr val="0070C0"/>
              </a:solidFill>
            </a:endParaRPr>
          </a:p>
          <a:p>
            <a:r>
              <a:rPr lang="en-US" sz="2400" b="1" dirty="0">
                <a:solidFill>
                  <a:srgbClr val="0070C0"/>
                </a:solidFill>
              </a:rPr>
              <a:t>Google Veo 3.1</a:t>
            </a:r>
          </a:p>
        </p:txBody>
      </p:sp>
    </p:spTree>
    <p:extLst>
      <p:ext uri="{BB962C8B-B14F-4D97-AF65-F5344CB8AC3E}">
        <p14:creationId xmlns:p14="http://schemas.microsoft.com/office/powerpoint/2010/main" val="1904928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72625-720F-0DDF-76BF-C10A3B4F9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0569A-7A77-C9A1-CB05-83614E3C0EB6}"/>
              </a:ext>
            </a:extLst>
          </p:cNvPr>
          <p:cNvSpPr>
            <a:spLocks noGrp="1"/>
          </p:cNvSpPr>
          <p:nvPr>
            <p:ph type="title"/>
          </p:nvPr>
        </p:nvSpPr>
        <p:spPr/>
        <p:txBody>
          <a:bodyPr/>
          <a:lstStyle/>
          <a:p>
            <a:r>
              <a:rPr lang="en-US" dirty="0"/>
              <a:t>What happened in 2025</a:t>
            </a:r>
          </a:p>
        </p:txBody>
      </p:sp>
      <p:pic>
        <p:nvPicPr>
          <p:cNvPr id="4" name="Picture 3" descr="A close-up of a number&#10;&#10;AI-generated content may be incorrect.">
            <a:extLst>
              <a:ext uri="{FF2B5EF4-FFF2-40B4-BE49-F238E27FC236}">
                <a16:creationId xmlns:a16="http://schemas.microsoft.com/office/drawing/2014/main" id="{64366AD4-F799-3CF3-8AFC-EC2946473F94}"/>
              </a:ext>
            </a:extLst>
          </p:cNvPr>
          <p:cNvPicPr>
            <a:picLocks noChangeAspect="1"/>
          </p:cNvPicPr>
          <p:nvPr/>
        </p:nvPicPr>
        <p:blipFill>
          <a:blip r:embed="rId2">
            <a:extLst>
              <a:ext uri="{28A0092B-C50C-407E-A947-70E740481C1C}">
                <a14:useLocalDpi xmlns:a14="http://schemas.microsoft.com/office/drawing/2010/main" val="0"/>
              </a:ext>
            </a:extLst>
          </a:blip>
          <a:srcRect r="1014" b="2724"/>
          <a:stretch>
            <a:fillRect/>
          </a:stretch>
        </p:blipFill>
        <p:spPr>
          <a:xfrm>
            <a:off x="413922" y="3810"/>
            <a:ext cx="11364156" cy="6233159"/>
          </a:xfrm>
          <a:prstGeom prst="rect">
            <a:avLst/>
          </a:prstGeom>
        </p:spPr>
      </p:pic>
      <p:sp>
        <p:nvSpPr>
          <p:cNvPr id="5" name="TextBox 4">
            <a:extLst>
              <a:ext uri="{FF2B5EF4-FFF2-40B4-BE49-F238E27FC236}">
                <a16:creationId xmlns:a16="http://schemas.microsoft.com/office/drawing/2014/main" id="{0B7704E7-2D4B-7C35-652F-CF2D5C141819}"/>
              </a:ext>
            </a:extLst>
          </p:cNvPr>
          <p:cNvSpPr txBox="1"/>
          <p:nvPr/>
        </p:nvSpPr>
        <p:spPr>
          <a:xfrm>
            <a:off x="6477000" y="3059668"/>
            <a:ext cx="1493614" cy="369332"/>
          </a:xfrm>
          <a:prstGeom prst="rect">
            <a:avLst/>
          </a:prstGeom>
          <a:noFill/>
        </p:spPr>
        <p:txBody>
          <a:bodyPr wrap="none" rtlCol="0">
            <a:spAutoFit/>
          </a:bodyPr>
          <a:lstStyle/>
          <a:p>
            <a:r>
              <a:rPr lang="en-US" b="1" dirty="0">
                <a:solidFill>
                  <a:srgbClr val="0070C0"/>
                </a:solidFill>
              </a:rPr>
              <a:t>Spring 2025</a:t>
            </a:r>
          </a:p>
        </p:txBody>
      </p:sp>
    </p:spTree>
    <p:extLst>
      <p:ext uri="{BB962C8B-B14F-4D97-AF65-F5344CB8AC3E}">
        <p14:creationId xmlns:p14="http://schemas.microsoft.com/office/powerpoint/2010/main" val="93186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2154-8B1F-F01C-546D-042569A4910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222164F-D444-58DD-DCF5-E30ADB363CA7}"/>
              </a:ext>
            </a:extLst>
          </p:cNvPr>
          <p:cNvSpPr>
            <a:spLocks noGrp="1"/>
          </p:cNvSpPr>
          <p:nvPr>
            <p:ph type="title"/>
          </p:nvPr>
        </p:nvSpPr>
        <p:spPr>
          <a:xfrm>
            <a:off x="839788" y="365125"/>
            <a:ext cx="10515600" cy="646331"/>
          </a:xfrm>
        </p:spPr>
        <p:txBody>
          <a:bodyPr/>
          <a:lstStyle/>
          <a:p>
            <a:r>
              <a:rPr lang="en-US" dirty="0"/>
              <a:t>AI Bubble? </a:t>
            </a:r>
          </a:p>
        </p:txBody>
      </p:sp>
      <p:pic>
        <p:nvPicPr>
          <p:cNvPr id="5" name="Content Placeholder 4" descr="A diagram of a tsunami&#10;&#10;AI-generated content may be incorrect.">
            <a:extLst>
              <a:ext uri="{FF2B5EF4-FFF2-40B4-BE49-F238E27FC236}">
                <a16:creationId xmlns:a16="http://schemas.microsoft.com/office/drawing/2014/main" id="{9260F43F-F90B-71D7-ACF4-1EB071FA95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400" y="1371600"/>
            <a:ext cx="7387952" cy="4321952"/>
          </a:xfrm>
          <a:noFill/>
        </p:spPr>
      </p:pic>
      <p:sp>
        <p:nvSpPr>
          <p:cNvPr id="6" name="TextBox 5">
            <a:extLst>
              <a:ext uri="{FF2B5EF4-FFF2-40B4-BE49-F238E27FC236}">
                <a16:creationId xmlns:a16="http://schemas.microsoft.com/office/drawing/2014/main" id="{D7C7AB6D-F3B3-B5FC-E2A6-F7B9104CE6AC}"/>
              </a:ext>
            </a:extLst>
          </p:cNvPr>
          <p:cNvSpPr txBox="1"/>
          <p:nvPr/>
        </p:nvSpPr>
        <p:spPr>
          <a:xfrm>
            <a:off x="8371703" y="1718018"/>
            <a:ext cx="2262864" cy="369332"/>
          </a:xfrm>
          <a:prstGeom prst="rect">
            <a:avLst/>
          </a:prstGeom>
          <a:noFill/>
        </p:spPr>
        <p:txBody>
          <a:bodyPr wrap="none" rtlCol="0">
            <a:spAutoFit/>
          </a:bodyPr>
          <a:lstStyle/>
          <a:p>
            <a:r>
              <a:rPr lang="en-US" b="1" dirty="0">
                <a:solidFill>
                  <a:srgbClr val="0070C0"/>
                </a:solidFill>
              </a:rPr>
              <a:t>Energy constrained</a:t>
            </a:r>
          </a:p>
        </p:txBody>
      </p:sp>
      <p:sp>
        <p:nvSpPr>
          <p:cNvPr id="8" name="TextBox 7">
            <a:extLst>
              <a:ext uri="{FF2B5EF4-FFF2-40B4-BE49-F238E27FC236}">
                <a16:creationId xmlns:a16="http://schemas.microsoft.com/office/drawing/2014/main" id="{6E52F8B4-3BA0-D0A0-BC0C-9AC02627D161}"/>
              </a:ext>
            </a:extLst>
          </p:cNvPr>
          <p:cNvSpPr txBox="1"/>
          <p:nvPr/>
        </p:nvSpPr>
        <p:spPr>
          <a:xfrm>
            <a:off x="8371703" y="3070911"/>
            <a:ext cx="3286897" cy="923330"/>
          </a:xfrm>
          <a:prstGeom prst="rect">
            <a:avLst/>
          </a:prstGeom>
          <a:noFill/>
        </p:spPr>
        <p:txBody>
          <a:bodyPr wrap="square" rtlCol="0">
            <a:spAutoFit/>
          </a:bodyPr>
          <a:lstStyle/>
          <a:p>
            <a:r>
              <a:rPr lang="en-US" b="1" dirty="0">
                <a:solidFill>
                  <a:srgbClr val="0070C0"/>
                </a:solidFill>
              </a:rPr>
              <a:t>Data Centers – </a:t>
            </a:r>
            <a:br>
              <a:rPr lang="en-US" b="1" dirty="0">
                <a:solidFill>
                  <a:srgbClr val="0070C0"/>
                </a:solidFill>
              </a:rPr>
            </a:br>
            <a:r>
              <a:rPr lang="en-US" b="1" dirty="0">
                <a:solidFill>
                  <a:srgbClr val="0070C0"/>
                </a:solidFill>
              </a:rPr>
              <a:t>Aircraft jet engines</a:t>
            </a:r>
            <a:br>
              <a:rPr lang="en-US" b="1" dirty="0">
                <a:solidFill>
                  <a:srgbClr val="0070C0"/>
                </a:solidFill>
              </a:rPr>
            </a:br>
            <a:r>
              <a:rPr lang="en-US" b="1" dirty="0">
                <a:solidFill>
                  <a:srgbClr val="0070C0"/>
                </a:solidFill>
              </a:rPr>
              <a:t>(Boom Supersonic)</a:t>
            </a:r>
          </a:p>
        </p:txBody>
      </p:sp>
      <p:sp>
        <p:nvSpPr>
          <p:cNvPr id="9" name="TextBox 8">
            <a:extLst>
              <a:ext uri="{FF2B5EF4-FFF2-40B4-BE49-F238E27FC236}">
                <a16:creationId xmlns:a16="http://schemas.microsoft.com/office/drawing/2014/main" id="{9336903D-8307-E633-5BB3-2C193572F8D0}"/>
              </a:ext>
            </a:extLst>
          </p:cNvPr>
          <p:cNvSpPr txBox="1"/>
          <p:nvPr/>
        </p:nvSpPr>
        <p:spPr>
          <a:xfrm>
            <a:off x="8371703" y="5181600"/>
            <a:ext cx="3103094" cy="646331"/>
          </a:xfrm>
          <a:prstGeom prst="rect">
            <a:avLst/>
          </a:prstGeom>
          <a:noFill/>
        </p:spPr>
        <p:txBody>
          <a:bodyPr wrap="none" rtlCol="0">
            <a:spAutoFit/>
          </a:bodyPr>
          <a:lstStyle/>
          <a:p>
            <a:r>
              <a:rPr lang="en-US" b="1" dirty="0">
                <a:solidFill>
                  <a:srgbClr val="0070C0"/>
                </a:solidFill>
              </a:rPr>
              <a:t>New </a:t>
            </a:r>
            <a:r>
              <a:rPr lang="en-US" b="1" i="1" dirty="0">
                <a:solidFill>
                  <a:srgbClr val="0070C0"/>
                </a:solidFill>
              </a:rPr>
              <a:t>Journey to the Cloud</a:t>
            </a:r>
            <a:r>
              <a:rPr lang="en-US" b="1" dirty="0">
                <a:solidFill>
                  <a:srgbClr val="0070C0"/>
                </a:solidFill>
              </a:rPr>
              <a:t> -  </a:t>
            </a:r>
          </a:p>
          <a:p>
            <a:r>
              <a:rPr lang="en-US" b="1" dirty="0">
                <a:solidFill>
                  <a:srgbClr val="0070C0"/>
                </a:solidFill>
              </a:rPr>
              <a:t>Orbital data centers</a:t>
            </a:r>
          </a:p>
        </p:txBody>
      </p:sp>
    </p:spTree>
    <p:extLst>
      <p:ext uri="{BB962C8B-B14F-4D97-AF65-F5344CB8AC3E}">
        <p14:creationId xmlns:p14="http://schemas.microsoft.com/office/powerpoint/2010/main" val="289235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5CAFD-C5E3-7943-D41A-A8FCCE28B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84DE7-D4DF-D4E8-9E24-FF4B0209916C}"/>
              </a:ext>
            </a:extLst>
          </p:cNvPr>
          <p:cNvSpPr>
            <a:spLocks noGrp="1"/>
          </p:cNvSpPr>
          <p:nvPr>
            <p:ph type="title"/>
          </p:nvPr>
        </p:nvSpPr>
        <p:spPr/>
        <p:txBody>
          <a:bodyPr/>
          <a:lstStyle/>
          <a:p>
            <a:r>
              <a:rPr lang="en-US" dirty="0"/>
              <a:t>Last mile problem?</a:t>
            </a:r>
          </a:p>
        </p:txBody>
      </p:sp>
      <p:sp>
        <p:nvSpPr>
          <p:cNvPr id="3" name="Subtitle 2">
            <a:extLst>
              <a:ext uri="{FF2B5EF4-FFF2-40B4-BE49-F238E27FC236}">
                <a16:creationId xmlns:a16="http://schemas.microsoft.com/office/drawing/2014/main" id="{BA0783F9-8530-3647-AE97-7F89EDAC941C}"/>
              </a:ext>
            </a:extLst>
          </p:cNvPr>
          <p:cNvSpPr>
            <a:spLocks noGrp="1"/>
          </p:cNvSpPr>
          <p:nvPr>
            <p:ph type="subTitle" idx="1"/>
          </p:nvPr>
        </p:nvSpPr>
        <p:spPr/>
        <p:txBody>
          <a:bodyPr/>
          <a:lstStyle/>
          <a:p>
            <a:r>
              <a:rPr lang="en-US" dirty="0"/>
              <a:t>Why do Enterprises struggle? </a:t>
            </a:r>
          </a:p>
        </p:txBody>
      </p:sp>
      <p:pic>
        <p:nvPicPr>
          <p:cNvPr id="5" name="Picture 4" descr="A train going through a snowy city&#10;&#10;AI-generated content may be incorrect.">
            <a:extLst>
              <a:ext uri="{FF2B5EF4-FFF2-40B4-BE49-F238E27FC236}">
                <a16:creationId xmlns:a16="http://schemas.microsoft.com/office/drawing/2014/main" id="{6268CEC3-B74B-E416-7D60-7DCCD84CF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775660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D8D5B-C2B9-1578-238D-7ACD2B6CF80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3443B82-559D-7443-14C0-939768DF0A91}"/>
              </a:ext>
            </a:extLst>
          </p:cNvPr>
          <p:cNvSpPr>
            <a:spLocks noGrp="1"/>
          </p:cNvSpPr>
          <p:nvPr>
            <p:ph type="title"/>
          </p:nvPr>
        </p:nvSpPr>
        <p:spPr>
          <a:xfrm>
            <a:off x="839788" y="365125"/>
            <a:ext cx="10515600" cy="646331"/>
          </a:xfrm>
        </p:spPr>
        <p:txBody>
          <a:bodyPr wrap="square" anchor="t">
            <a:normAutofit/>
          </a:bodyPr>
          <a:lstStyle/>
          <a:p>
            <a:r>
              <a:rPr lang="en-US" dirty="0"/>
              <a:t>Year of Pilot Purgatory</a:t>
            </a:r>
          </a:p>
        </p:txBody>
      </p:sp>
      <p:pic>
        <p:nvPicPr>
          <p:cNvPr id="11" name="Picture 10">
            <a:extLst>
              <a:ext uri="{FF2B5EF4-FFF2-40B4-BE49-F238E27FC236}">
                <a16:creationId xmlns:a16="http://schemas.microsoft.com/office/drawing/2014/main" id="{5C422FBB-EAB7-59D6-4985-EDE8A5538A0B}"/>
              </a:ext>
            </a:extLst>
          </p:cNvPr>
          <p:cNvPicPr>
            <a:picLocks noChangeAspect="1"/>
          </p:cNvPicPr>
          <p:nvPr/>
        </p:nvPicPr>
        <p:blipFill>
          <a:blip r:embed="rId2"/>
          <a:stretch>
            <a:fillRect/>
          </a:stretch>
        </p:blipFill>
        <p:spPr>
          <a:xfrm>
            <a:off x="1866899" y="1219200"/>
            <a:ext cx="8458201" cy="3629452"/>
          </a:xfrm>
          <a:prstGeom prst="rect">
            <a:avLst/>
          </a:prstGeom>
        </p:spPr>
      </p:pic>
      <p:sp>
        <p:nvSpPr>
          <p:cNvPr id="13" name="TextBox 12">
            <a:extLst>
              <a:ext uri="{FF2B5EF4-FFF2-40B4-BE49-F238E27FC236}">
                <a16:creationId xmlns:a16="http://schemas.microsoft.com/office/drawing/2014/main" id="{A07CDD58-F128-F6F3-A80F-BEEB51D3276A}"/>
              </a:ext>
            </a:extLst>
          </p:cNvPr>
          <p:cNvSpPr txBox="1"/>
          <p:nvPr/>
        </p:nvSpPr>
        <p:spPr>
          <a:xfrm>
            <a:off x="1866899" y="4848652"/>
            <a:ext cx="8458201" cy="907941"/>
          </a:xfrm>
          <a:prstGeom prst="rect">
            <a:avLst/>
          </a:prstGeom>
          <a:noFill/>
        </p:spPr>
        <p:txBody>
          <a:bodyPr wrap="square">
            <a:spAutoFit/>
          </a:bodyPr>
          <a:lstStyle/>
          <a:p>
            <a:pPr algn="ctr"/>
            <a:r>
              <a:rPr lang="en-US" sz="1400" i="1" dirty="0">
                <a:solidFill>
                  <a:srgbClr val="0070C0"/>
                </a:solidFill>
              </a:rPr>
              <a:t>“The </a:t>
            </a:r>
            <a:r>
              <a:rPr lang="en-US" sz="1400" b="1" i="1" dirty="0">
                <a:solidFill>
                  <a:srgbClr val="0070C0"/>
                </a:solidFill>
              </a:rPr>
              <a:t>95% failure rate for enterprise AI solutions </a:t>
            </a:r>
            <a:r>
              <a:rPr lang="en-US" sz="1400" i="1" dirty="0">
                <a:solidFill>
                  <a:srgbClr val="0070C0"/>
                </a:solidFill>
              </a:rPr>
              <a:t>represents the clearest manifestation of the GenAI Divide. Organizations stuck on the wrong side continue investing in static tools that can't adapt to their workflows, while those crossing the divide focus on </a:t>
            </a:r>
            <a:r>
              <a:rPr lang="en-US" sz="1200" i="1" dirty="0">
                <a:solidFill>
                  <a:srgbClr val="0070C0"/>
                </a:solidFill>
              </a:rPr>
              <a:t>learning-capable</a:t>
            </a:r>
            <a:r>
              <a:rPr lang="en-US" sz="1400" i="1" dirty="0">
                <a:solidFill>
                  <a:srgbClr val="0070C0"/>
                </a:solidFill>
              </a:rPr>
              <a:t> systems.”</a:t>
            </a:r>
            <a:br>
              <a:rPr lang="en-US" sz="1400" i="1" dirty="0">
                <a:solidFill>
                  <a:srgbClr val="0070C0"/>
                </a:solidFill>
              </a:rPr>
            </a:br>
            <a:r>
              <a:rPr lang="en-US" sz="1100" i="1" dirty="0">
                <a:solidFill>
                  <a:schemeClr val="tx2"/>
                </a:solidFill>
              </a:rPr>
              <a:t>2025 MIT SLOAN SCHOOL OF MANAGEMENT</a:t>
            </a:r>
          </a:p>
        </p:txBody>
      </p:sp>
    </p:spTree>
    <p:extLst>
      <p:ext uri="{BB962C8B-B14F-4D97-AF65-F5344CB8AC3E}">
        <p14:creationId xmlns:p14="http://schemas.microsoft.com/office/powerpoint/2010/main" val="279533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4B270-1795-C11C-9191-3D687A3B9B8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EB8A150-B6F9-F621-241B-51BFBDC3F47F}"/>
              </a:ext>
            </a:extLst>
          </p:cNvPr>
          <p:cNvSpPr>
            <a:spLocks noGrp="1"/>
          </p:cNvSpPr>
          <p:nvPr>
            <p:ph type="title"/>
          </p:nvPr>
        </p:nvSpPr>
        <p:spPr>
          <a:xfrm>
            <a:off x="839788" y="365125"/>
            <a:ext cx="10515600" cy="646331"/>
          </a:xfrm>
        </p:spPr>
        <p:txBody>
          <a:bodyPr wrap="square" anchor="t">
            <a:normAutofit/>
          </a:bodyPr>
          <a:lstStyle/>
          <a:p>
            <a:r>
              <a:rPr lang="en-US" dirty="0"/>
              <a:t>Enterprises aren’t Scaling AI</a:t>
            </a:r>
          </a:p>
        </p:txBody>
      </p:sp>
      <p:pic>
        <p:nvPicPr>
          <p:cNvPr id="5" name="Picture 4" descr="A screenshot of a computer&#10;&#10;AI-generated content may be incorrect.">
            <a:extLst>
              <a:ext uri="{FF2B5EF4-FFF2-40B4-BE49-F238E27FC236}">
                <a16:creationId xmlns:a16="http://schemas.microsoft.com/office/drawing/2014/main" id="{C63DC46E-8679-75B1-D028-A8929C88B5BD}"/>
              </a:ext>
            </a:extLst>
          </p:cNvPr>
          <p:cNvPicPr>
            <a:picLocks noChangeAspect="1"/>
          </p:cNvPicPr>
          <p:nvPr/>
        </p:nvPicPr>
        <p:blipFill>
          <a:blip r:embed="rId2">
            <a:extLst>
              <a:ext uri="{28A0092B-C50C-407E-A947-70E740481C1C}">
                <a14:useLocalDpi xmlns:a14="http://schemas.microsoft.com/office/drawing/2010/main" val="0"/>
              </a:ext>
            </a:extLst>
          </a:blip>
          <a:srcRect t="21583"/>
          <a:stretch>
            <a:fillRect/>
          </a:stretch>
        </p:blipFill>
        <p:spPr>
          <a:xfrm>
            <a:off x="1066006" y="1003836"/>
            <a:ext cx="10059988" cy="5259174"/>
          </a:xfrm>
          <a:prstGeom prst="rect">
            <a:avLst/>
          </a:prstGeom>
        </p:spPr>
      </p:pic>
    </p:spTree>
    <p:extLst>
      <p:ext uri="{BB962C8B-B14F-4D97-AF65-F5344CB8AC3E}">
        <p14:creationId xmlns:p14="http://schemas.microsoft.com/office/powerpoint/2010/main" val="279207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A3D52-EF66-1716-CCAA-16828B66181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39A8C15-D454-2CB6-BC7E-814F09A20274}"/>
              </a:ext>
            </a:extLst>
          </p:cNvPr>
          <p:cNvSpPr>
            <a:spLocks noGrp="1"/>
          </p:cNvSpPr>
          <p:nvPr>
            <p:ph type="title"/>
          </p:nvPr>
        </p:nvSpPr>
        <p:spPr>
          <a:xfrm>
            <a:off x="839788" y="365125"/>
            <a:ext cx="10515600" cy="646331"/>
          </a:xfrm>
        </p:spPr>
        <p:txBody>
          <a:bodyPr wrap="square" anchor="t">
            <a:normAutofit/>
          </a:bodyPr>
          <a:lstStyle/>
          <a:p>
            <a:r>
              <a:rPr lang="en-US" dirty="0"/>
              <a:t>AGI by 2030?</a:t>
            </a:r>
          </a:p>
        </p:txBody>
      </p:sp>
      <p:pic>
        <p:nvPicPr>
          <p:cNvPr id="5" name="Content Placeholder 4" descr="A graph of growth in a line&#10;&#10;AI-generated content may be incorrect.">
            <a:extLst>
              <a:ext uri="{FF2B5EF4-FFF2-40B4-BE49-F238E27FC236}">
                <a16:creationId xmlns:a16="http://schemas.microsoft.com/office/drawing/2014/main" id="{7D9C17D5-C375-45C1-1A08-C43E8CB8B8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1000" y="1052456"/>
            <a:ext cx="6858000" cy="3857625"/>
          </a:xfrm>
          <a:noFill/>
        </p:spPr>
      </p:pic>
      <p:sp>
        <p:nvSpPr>
          <p:cNvPr id="7" name="TextBox 6">
            <a:extLst>
              <a:ext uri="{FF2B5EF4-FFF2-40B4-BE49-F238E27FC236}">
                <a16:creationId xmlns:a16="http://schemas.microsoft.com/office/drawing/2014/main" id="{C6807391-1595-019E-9E49-A984B3DA784E}"/>
              </a:ext>
            </a:extLst>
          </p:cNvPr>
          <p:cNvSpPr txBox="1"/>
          <p:nvPr/>
        </p:nvSpPr>
        <p:spPr>
          <a:xfrm>
            <a:off x="7406548" y="1052456"/>
            <a:ext cx="4648200" cy="523220"/>
          </a:xfrm>
          <a:prstGeom prst="rect">
            <a:avLst/>
          </a:prstGeom>
          <a:noFill/>
        </p:spPr>
        <p:txBody>
          <a:bodyPr wrap="square" rtlCol="0">
            <a:spAutoFit/>
          </a:bodyPr>
          <a:lstStyle/>
          <a:p>
            <a:r>
              <a:rPr lang="en-US" sz="1400" b="1" dirty="0">
                <a:solidFill>
                  <a:srgbClr val="0070C0"/>
                </a:solidFill>
              </a:rPr>
              <a:t>AGI</a:t>
            </a:r>
            <a:r>
              <a:rPr lang="en-US" sz="1400" dirty="0">
                <a:solidFill>
                  <a:srgbClr val="0070C0"/>
                </a:solidFill>
              </a:rPr>
              <a:t> - Artificial General Intelligence</a:t>
            </a:r>
            <a:br>
              <a:rPr lang="en-US" sz="1400" dirty="0">
                <a:solidFill>
                  <a:srgbClr val="0070C0"/>
                </a:solidFill>
              </a:rPr>
            </a:br>
            <a:r>
              <a:rPr lang="en-US" sz="1400" b="1" dirty="0">
                <a:solidFill>
                  <a:srgbClr val="0070C0"/>
                </a:solidFill>
              </a:rPr>
              <a:t>ASI</a:t>
            </a:r>
            <a:r>
              <a:rPr lang="en-US" sz="1400" dirty="0">
                <a:solidFill>
                  <a:srgbClr val="0070C0"/>
                </a:solidFill>
              </a:rPr>
              <a:t> - Artificial Superintelligence</a:t>
            </a:r>
          </a:p>
        </p:txBody>
      </p:sp>
      <p:pic>
        <p:nvPicPr>
          <p:cNvPr id="2" name="Picture 2">
            <a:extLst>
              <a:ext uri="{FF2B5EF4-FFF2-40B4-BE49-F238E27FC236}">
                <a16:creationId xmlns:a16="http://schemas.microsoft.com/office/drawing/2014/main" id="{EBA9D646-2760-6261-07FB-92FDEBF21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843" y="4910081"/>
            <a:ext cx="6398191" cy="127880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0923C5E-746B-7939-C1D7-1AE68399536A}"/>
              </a:ext>
            </a:extLst>
          </p:cNvPr>
          <p:cNvCxnSpPr>
            <a:cxnSpLocks/>
          </p:cNvCxnSpPr>
          <p:nvPr/>
        </p:nvCxnSpPr>
        <p:spPr>
          <a:xfrm flipH="1">
            <a:off x="7353300" y="4869081"/>
            <a:ext cx="2857500" cy="66178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7A6D0284-B307-A2F3-E917-4E650EC07566}"/>
              </a:ext>
            </a:extLst>
          </p:cNvPr>
          <p:cNvSpPr txBox="1"/>
          <p:nvPr/>
        </p:nvSpPr>
        <p:spPr>
          <a:xfrm>
            <a:off x="10325100" y="4715192"/>
            <a:ext cx="1197957" cy="307777"/>
          </a:xfrm>
          <a:prstGeom prst="rect">
            <a:avLst/>
          </a:prstGeom>
          <a:noFill/>
        </p:spPr>
        <p:txBody>
          <a:bodyPr wrap="none" rtlCol="0">
            <a:spAutoFit/>
          </a:bodyPr>
          <a:lstStyle/>
          <a:p>
            <a:r>
              <a:rPr lang="en-US" sz="1400" b="1" dirty="0">
                <a:solidFill>
                  <a:schemeClr val="accent5"/>
                </a:solidFill>
              </a:rPr>
              <a:t>We are here</a:t>
            </a:r>
          </a:p>
        </p:txBody>
      </p:sp>
      <p:sp>
        <p:nvSpPr>
          <p:cNvPr id="11" name="TextBox 10">
            <a:extLst>
              <a:ext uri="{FF2B5EF4-FFF2-40B4-BE49-F238E27FC236}">
                <a16:creationId xmlns:a16="http://schemas.microsoft.com/office/drawing/2014/main" id="{40740E62-D35C-90C4-156B-671EFE825300}"/>
              </a:ext>
            </a:extLst>
          </p:cNvPr>
          <p:cNvSpPr txBox="1"/>
          <p:nvPr/>
        </p:nvSpPr>
        <p:spPr>
          <a:xfrm>
            <a:off x="7165554" y="6341557"/>
            <a:ext cx="4648200" cy="307777"/>
          </a:xfrm>
          <a:prstGeom prst="rect">
            <a:avLst/>
          </a:prstGeom>
          <a:noFill/>
        </p:spPr>
        <p:txBody>
          <a:bodyPr wrap="square" rtlCol="0">
            <a:spAutoFit/>
          </a:bodyPr>
          <a:lstStyle/>
          <a:p>
            <a:r>
              <a:rPr lang="en-US" sz="1400" b="1" dirty="0">
                <a:solidFill>
                  <a:srgbClr val="0070C0"/>
                </a:solidFill>
              </a:rPr>
              <a:t>Human Intelligence Spectrum</a:t>
            </a:r>
            <a:endParaRPr lang="en-US" sz="1400" dirty="0">
              <a:solidFill>
                <a:srgbClr val="0070C0"/>
              </a:solidFill>
            </a:endParaRPr>
          </a:p>
        </p:txBody>
      </p:sp>
    </p:spTree>
    <p:extLst>
      <p:ext uri="{BB962C8B-B14F-4D97-AF65-F5344CB8AC3E}">
        <p14:creationId xmlns:p14="http://schemas.microsoft.com/office/powerpoint/2010/main" val="133803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F5A380CC-C776-1562-1BBE-F21CF714B26D}"/>
              </a:ext>
            </a:extLst>
          </p:cNvPr>
          <p:cNvSpPr>
            <a:spLocks noGrp="1"/>
          </p:cNvSpPr>
          <p:nvPr>
            <p:ph type="title"/>
          </p:nvPr>
        </p:nvSpPr>
        <p:spPr>
          <a:xfrm>
            <a:off x="923108" y="639192"/>
            <a:ext cx="10345783" cy="923330"/>
          </a:xfrm>
        </p:spPr>
        <p:txBody>
          <a:bodyPr/>
          <a:lstStyle/>
          <a:p>
            <a:r>
              <a:rPr lang="en-US" sz="6000" b="1" dirty="0"/>
              <a:t>THANK YOU, SPONSORS!</a:t>
            </a:r>
          </a:p>
        </p:txBody>
      </p:sp>
      <p:grpSp>
        <p:nvGrpSpPr>
          <p:cNvPr id="8" name="Group 7">
            <a:extLst>
              <a:ext uri="{FF2B5EF4-FFF2-40B4-BE49-F238E27FC236}">
                <a16:creationId xmlns:a16="http://schemas.microsoft.com/office/drawing/2014/main" id="{E4FF27CE-9C08-40FB-DF94-1E4F4C57BDAD}"/>
              </a:ext>
            </a:extLst>
          </p:cNvPr>
          <p:cNvGrpSpPr/>
          <p:nvPr/>
        </p:nvGrpSpPr>
        <p:grpSpPr>
          <a:xfrm>
            <a:off x="679976" y="2012995"/>
            <a:ext cx="10832049" cy="2266846"/>
            <a:chOff x="876811" y="2012995"/>
            <a:chExt cx="10832049" cy="2266846"/>
          </a:xfrm>
        </p:grpSpPr>
        <p:pic>
          <p:nvPicPr>
            <p:cNvPr id="4" name="Picture 3" descr="A red and black logo&#10;&#10;AI-generated content may be incorrect.">
              <a:extLst>
                <a:ext uri="{FF2B5EF4-FFF2-40B4-BE49-F238E27FC236}">
                  <a16:creationId xmlns:a16="http://schemas.microsoft.com/office/drawing/2014/main" id="{EB7A19B7-F23A-0720-169A-249ACE4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811" y="2012995"/>
              <a:ext cx="2266846" cy="2266846"/>
            </a:xfrm>
            <a:prstGeom prst="rect">
              <a:avLst/>
            </a:prstGeom>
          </p:spPr>
        </p:pic>
        <p:pic>
          <p:nvPicPr>
            <p:cNvPr id="5" name="Picture 4">
              <a:extLst>
                <a:ext uri="{FF2B5EF4-FFF2-40B4-BE49-F238E27FC236}">
                  <a16:creationId xmlns:a16="http://schemas.microsoft.com/office/drawing/2014/main" id="{3CDEE6CB-F745-BE28-6A89-A73ADCEB8E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80079" y="2420897"/>
              <a:ext cx="2266846" cy="1451042"/>
            </a:xfrm>
            <a:prstGeom prst="rect">
              <a:avLst/>
            </a:prstGeom>
          </p:spPr>
        </p:pic>
        <p:pic>
          <p:nvPicPr>
            <p:cNvPr id="6" name="Picture 5">
              <a:extLst>
                <a:ext uri="{FF2B5EF4-FFF2-40B4-BE49-F238E27FC236}">
                  <a16:creationId xmlns:a16="http://schemas.microsoft.com/office/drawing/2014/main" id="{A9F70C48-16FB-4BEC-4BA5-22A76F6CAD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83347" y="2049145"/>
              <a:ext cx="2194546" cy="2194546"/>
            </a:xfrm>
            <a:prstGeom prst="rect">
              <a:avLst/>
            </a:prstGeom>
          </p:spPr>
        </p:pic>
        <p:pic>
          <p:nvPicPr>
            <p:cNvPr id="7" name="Picture 6">
              <a:extLst>
                <a:ext uri="{FF2B5EF4-FFF2-40B4-BE49-F238E27FC236}">
                  <a16:creationId xmlns:a16="http://schemas.microsoft.com/office/drawing/2014/main" id="{FFE89BD1-F478-0CB2-0129-613AE71F38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14314" y="2049145"/>
              <a:ext cx="2194546" cy="2194546"/>
            </a:xfrm>
            <a:prstGeom prst="rect">
              <a:avLst/>
            </a:prstGeom>
          </p:spPr>
        </p:pic>
      </p:grpSp>
      <p:pic>
        <p:nvPicPr>
          <p:cNvPr id="10" name="Picture 9">
            <a:extLst>
              <a:ext uri="{FF2B5EF4-FFF2-40B4-BE49-F238E27FC236}">
                <a16:creationId xmlns:a16="http://schemas.microsoft.com/office/drawing/2014/main" id="{0AC4A817-EAFD-65E8-916C-9AF6FA290B1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64061" y="4330981"/>
            <a:ext cx="1537159" cy="1537159"/>
          </a:xfrm>
          <a:prstGeom prst="rect">
            <a:avLst/>
          </a:prstGeom>
        </p:spPr>
      </p:pic>
      <p:pic>
        <p:nvPicPr>
          <p:cNvPr id="11" name="Picture 10">
            <a:extLst>
              <a:ext uri="{FF2B5EF4-FFF2-40B4-BE49-F238E27FC236}">
                <a16:creationId xmlns:a16="http://schemas.microsoft.com/office/drawing/2014/main" id="{D31625DA-53D0-0253-A6E4-454DD4C16E0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97802" y="4082501"/>
            <a:ext cx="2095306" cy="2095306"/>
          </a:xfrm>
          <a:prstGeom prst="rect">
            <a:avLst/>
          </a:prstGeom>
        </p:spPr>
      </p:pic>
      <p:pic>
        <p:nvPicPr>
          <p:cNvPr id="12" name="Picture 11">
            <a:extLst>
              <a:ext uri="{FF2B5EF4-FFF2-40B4-BE49-F238E27FC236}">
                <a16:creationId xmlns:a16="http://schemas.microsoft.com/office/drawing/2014/main" id="{DDDCD7DF-A5B6-ABCF-2FCA-0415C508ED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86512" y="3977079"/>
            <a:ext cx="2194546" cy="2194546"/>
          </a:xfrm>
          <a:prstGeom prst="rect">
            <a:avLst/>
          </a:prstGeom>
        </p:spPr>
      </p:pic>
      <p:pic>
        <p:nvPicPr>
          <p:cNvPr id="13" name="Picture 12">
            <a:extLst>
              <a:ext uri="{FF2B5EF4-FFF2-40B4-BE49-F238E27FC236}">
                <a16:creationId xmlns:a16="http://schemas.microsoft.com/office/drawing/2014/main" id="{A722D09E-1CA7-825D-4A0C-B305B645B15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317479" y="3977079"/>
            <a:ext cx="2194546" cy="2194546"/>
          </a:xfrm>
          <a:prstGeom prst="rect">
            <a:avLst/>
          </a:prstGeom>
        </p:spPr>
      </p:pic>
    </p:spTree>
    <p:extLst>
      <p:ext uri="{BB962C8B-B14F-4D97-AF65-F5344CB8AC3E}">
        <p14:creationId xmlns:p14="http://schemas.microsoft.com/office/powerpoint/2010/main" val="22697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4679-6BF3-849D-CECA-C4338424FBC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B4D0F34-3BFD-87E4-F36F-FF5DCB953C5E}"/>
              </a:ext>
            </a:extLst>
          </p:cNvPr>
          <p:cNvSpPr>
            <a:spLocks noGrp="1"/>
          </p:cNvSpPr>
          <p:nvPr>
            <p:ph type="title"/>
          </p:nvPr>
        </p:nvSpPr>
        <p:spPr>
          <a:xfrm>
            <a:off x="839788" y="365125"/>
            <a:ext cx="10515600" cy="646331"/>
          </a:xfrm>
        </p:spPr>
        <p:txBody>
          <a:bodyPr wrap="square" anchor="t">
            <a:normAutofit/>
          </a:bodyPr>
          <a:lstStyle/>
          <a:p>
            <a:r>
              <a:rPr lang="en-US" dirty="0"/>
              <a:t>Jagged Intelligence</a:t>
            </a:r>
          </a:p>
        </p:txBody>
      </p:sp>
      <p:pic>
        <p:nvPicPr>
          <p:cNvPr id="6" name="Content Placeholder 5" descr="A diagram of a brain&#10;&#10;AI-generated content may be incorrect.">
            <a:extLst>
              <a:ext uri="{FF2B5EF4-FFF2-40B4-BE49-F238E27FC236}">
                <a16:creationId xmlns:a16="http://schemas.microsoft.com/office/drawing/2014/main" id="{B6D37705-564F-03E3-DE60-D9C9B4BE05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21462" b="4815"/>
          <a:stretch>
            <a:fillRect/>
          </a:stretch>
        </p:blipFill>
        <p:spPr>
          <a:xfrm>
            <a:off x="141019" y="1066800"/>
            <a:ext cx="12050981" cy="4953000"/>
          </a:xfrm>
          <a:noFill/>
        </p:spPr>
      </p:pic>
      <p:sp>
        <p:nvSpPr>
          <p:cNvPr id="8" name="TextBox 7">
            <a:extLst>
              <a:ext uri="{FF2B5EF4-FFF2-40B4-BE49-F238E27FC236}">
                <a16:creationId xmlns:a16="http://schemas.microsoft.com/office/drawing/2014/main" id="{DBFFC88A-9FBF-194B-D1DE-DA09DCF12B47}"/>
              </a:ext>
            </a:extLst>
          </p:cNvPr>
          <p:cNvSpPr txBox="1"/>
          <p:nvPr/>
        </p:nvSpPr>
        <p:spPr>
          <a:xfrm>
            <a:off x="657072" y="4399613"/>
            <a:ext cx="684803" cy="369332"/>
          </a:xfrm>
          <a:prstGeom prst="rect">
            <a:avLst/>
          </a:prstGeom>
          <a:noFill/>
        </p:spPr>
        <p:txBody>
          <a:bodyPr wrap="none" rtlCol="0">
            <a:spAutoFit/>
          </a:bodyPr>
          <a:lstStyle/>
          <a:p>
            <a:r>
              <a:rPr lang="en-US" dirty="0">
                <a:solidFill>
                  <a:srgbClr val="0070C0"/>
                </a:solidFill>
              </a:rPr>
              <a:t>2023</a:t>
            </a:r>
          </a:p>
        </p:txBody>
      </p:sp>
      <p:sp>
        <p:nvSpPr>
          <p:cNvPr id="9" name="TextBox 8">
            <a:extLst>
              <a:ext uri="{FF2B5EF4-FFF2-40B4-BE49-F238E27FC236}">
                <a16:creationId xmlns:a16="http://schemas.microsoft.com/office/drawing/2014/main" id="{1E3B7B73-F40B-0297-385F-8D36792673FC}"/>
              </a:ext>
            </a:extLst>
          </p:cNvPr>
          <p:cNvSpPr txBox="1"/>
          <p:nvPr/>
        </p:nvSpPr>
        <p:spPr>
          <a:xfrm>
            <a:off x="2590800" y="4399613"/>
            <a:ext cx="684803" cy="369332"/>
          </a:xfrm>
          <a:prstGeom prst="rect">
            <a:avLst/>
          </a:prstGeom>
          <a:noFill/>
        </p:spPr>
        <p:txBody>
          <a:bodyPr wrap="none" rtlCol="0">
            <a:spAutoFit/>
          </a:bodyPr>
          <a:lstStyle/>
          <a:p>
            <a:r>
              <a:rPr lang="en-US" dirty="0">
                <a:solidFill>
                  <a:srgbClr val="0070C0"/>
                </a:solidFill>
              </a:rPr>
              <a:t>2024</a:t>
            </a:r>
          </a:p>
        </p:txBody>
      </p:sp>
      <p:sp>
        <p:nvSpPr>
          <p:cNvPr id="10" name="TextBox 9">
            <a:extLst>
              <a:ext uri="{FF2B5EF4-FFF2-40B4-BE49-F238E27FC236}">
                <a16:creationId xmlns:a16="http://schemas.microsoft.com/office/drawing/2014/main" id="{DF527867-3E4F-7555-37AB-CB9254FB134C}"/>
              </a:ext>
            </a:extLst>
          </p:cNvPr>
          <p:cNvSpPr txBox="1"/>
          <p:nvPr/>
        </p:nvSpPr>
        <p:spPr>
          <a:xfrm>
            <a:off x="5067798" y="4399613"/>
            <a:ext cx="684803" cy="369332"/>
          </a:xfrm>
          <a:prstGeom prst="rect">
            <a:avLst/>
          </a:prstGeom>
          <a:noFill/>
        </p:spPr>
        <p:txBody>
          <a:bodyPr wrap="none" rtlCol="0">
            <a:spAutoFit/>
          </a:bodyPr>
          <a:lstStyle/>
          <a:p>
            <a:r>
              <a:rPr lang="en-US" dirty="0">
                <a:solidFill>
                  <a:srgbClr val="0070C0"/>
                </a:solidFill>
              </a:rPr>
              <a:t>2025</a:t>
            </a:r>
          </a:p>
        </p:txBody>
      </p:sp>
      <p:sp>
        <p:nvSpPr>
          <p:cNvPr id="11" name="TextBox 10">
            <a:extLst>
              <a:ext uri="{FF2B5EF4-FFF2-40B4-BE49-F238E27FC236}">
                <a16:creationId xmlns:a16="http://schemas.microsoft.com/office/drawing/2014/main" id="{F808E2D0-E190-517D-7687-2A1D141D79C3}"/>
              </a:ext>
            </a:extLst>
          </p:cNvPr>
          <p:cNvSpPr txBox="1"/>
          <p:nvPr/>
        </p:nvSpPr>
        <p:spPr>
          <a:xfrm>
            <a:off x="6448145" y="4399613"/>
            <a:ext cx="684803" cy="369332"/>
          </a:xfrm>
          <a:prstGeom prst="rect">
            <a:avLst/>
          </a:prstGeom>
          <a:noFill/>
        </p:spPr>
        <p:txBody>
          <a:bodyPr wrap="none" rtlCol="0">
            <a:spAutoFit/>
          </a:bodyPr>
          <a:lstStyle/>
          <a:p>
            <a:r>
              <a:rPr lang="en-US" dirty="0">
                <a:solidFill>
                  <a:srgbClr val="0070C0"/>
                </a:solidFill>
              </a:rPr>
              <a:t>2026</a:t>
            </a:r>
          </a:p>
        </p:txBody>
      </p:sp>
      <p:sp>
        <p:nvSpPr>
          <p:cNvPr id="12" name="TextBox 11">
            <a:extLst>
              <a:ext uri="{FF2B5EF4-FFF2-40B4-BE49-F238E27FC236}">
                <a16:creationId xmlns:a16="http://schemas.microsoft.com/office/drawing/2014/main" id="{BAB83C38-5497-EF87-A096-4962365E5560}"/>
              </a:ext>
            </a:extLst>
          </p:cNvPr>
          <p:cNvSpPr txBox="1"/>
          <p:nvPr/>
        </p:nvSpPr>
        <p:spPr>
          <a:xfrm>
            <a:off x="10670585" y="4399613"/>
            <a:ext cx="684803" cy="369332"/>
          </a:xfrm>
          <a:prstGeom prst="rect">
            <a:avLst/>
          </a:prstGeom>
          <a:noFill/>
        </p:spPr>
        <p:txBody>
          <a:bodyPr wrap="none" rtlCol="0">
            <a:spAutoFit/>
          </a:bodyPr>
          <a:lstStyle/>
          <a:p>
            <a:r>
              <a:rPr lang="en-US" dirty="0">
                <a:solidFill>
                  <a:srgbClr val="0070C0"/>
                </a:solidFill>
              </a:rPr>
              <a:t>2030</a:t>
            </a:r>
          </a:p>
        </p:txBody>
      </p:sp>
    </p:spTree>
    <p:extLst>
      <p:ext uri="{BB962C8B-B14F-4D97-AF65-F5344CB8AC3E}">
        <p14:creationId xmlns:p14="http://schemas.microsoft.com/office/powerpoint/2010/main" val="107258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9EF0A-76DA-64B9-6FE9-50F0307B8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0FBA9-CBCE-AF3F-0401-ED700FDB7F0C}"/>
              </a:ext>
            </a:extLst>
          </p:cNvPr>
          <p:cNvSpPr>
            <a:spLocks noGrp="1"/>
          </p:cNvSpPr>
          <p:nvPr>
            <p:ph type="title"/>
          </p:nvPr>
        </p:nvSpPr>
        <p:spPr/>
        <p:txBody>
          <a:bodyPr/>
          <a:lstStyle/>
          <a:p>
            <a:r>
              <a:rPr lang="en-US" dirty="0"/>
              <a:t>Year 2026: </a:t>
            </a:r>
            <a:br>
              <a:rPr lang="en-US" dirty="0"/>
            </a:br>
            <a:r>
              <a:rPr lang="en-US" sz="3200" dirty="0"/>
              <a:t>What should we focus on</a:t>
            </a:r>
          </a:p>
        </p:txBody>
      </p:sp>
      <p:sp>
        <p:nvSpPr>
          <p:cNvPr id="3" name="Subtitle 2">
            <a:extLst>
              <a:ext uri="{FF2B5EF4-FFF2-40B4-BE49-F238E27FC236}">
                <a16:creationId xmlns:a16="http://schemas.microsoft.com/office/drawing/2014/main" id="{A7D89D7A-81E9-F9DB-CC5F-EB3EFB225E71}"/>
              </a:ext>
            </a:extLst>
          </p:cNvPr>
          <p:cNvSpPr>
            <a:spLocks noGrp="1"/>
          </p:cNvSpPr>
          <p:nvPr>
            <p:ph type="subTitle" idx="1"/>
          </p:nvPr>
        </p:nvSpPr>
        <p:spPr>
          <a:xfrm>
            <a:off x="672272" y="4876800"/>
            <a:ext cx="6795328" cy="1431991"/>
          </a:xfrm>
        </p:spPr>
        <p:txBody>
          <a:bodyPr/>
          <a:lstStyle/>
          <a:p>
            <a:r>
              <a:rPr lang="en-US" sz="2000" dirty="0">
                <a:latin typeface="American Typewriter Condensed" panose="02090606020004020304" pitchFamily="18" charset="77"/>
              </a:rPr>
              <a:t>Disclaimer: Karthik’s opinions only</a:t>
            </a:r>
            <a:r>
              <a:rPr lang="en-US" sz="2000" dirty="0">
                <a:latin typeface="American Typewriter Condensed" panose="02090606020004020304" pitchFamily="18" charset="77"/>
              </a:rPr>
              <a:t>. </a:t>
            </a:r>
            <a:br>
              <a:rPr lang="en-US" sz="2000" dirty="0">
                <a:latin typeface="American Typewriter Condensed" panose="02090606020004020304" pitchFamily="18" charset="77"/>
              </a:rPr>
            </a:br>
            <a:r>
              <a:rPr lang="en-US" sz="2000" dirty="0">
                <a:latin typeface="American Typewriter Condensed" panose="02090606020004020304" pitchFamily="18" charset="77"/>
              </a:rPr>
              <a:t>Designed </a:t>
            </a:r>
            <a:r>
              <a:rPr lang="en-US" sz="2000" dirty="0">
                <a:latin typeface="American Typewriter Condensed" panose="02090606020004020304" pitchFamily="18" charset="77"/>
              </a:rPr>
              <a:t>to spark a healthy conversation. </a:t>
            </a:r>
            <a:br>
              <a:rPr lang="en-US" sz="2000" dirty="0">
                <a:latin typeface="American Typewriter Condensed" panose="02090606020004020304" pitchFamily="18" charset="77"/>
              </a:rPr>
            </a:br>
            <a:r>
              <a:rPr lang="en-US" sz="2000" dirty="0">
                <a:latin typeface="American Typewriter Condensed" panose="02090606020004020304" pitchFamily="18" charset="77"/>
              </a:rPr>
              <a:t>You </a:t>
            </a:r>
            <a:r>
              <a:rPr lang="en-US" sz="2000" dirty="0">
                <a:latin typeface="American Typewriter Condensed" panose="02090606020004020304" pitchFamily="18" charset="77"/>
              </a:rPr>
              <a:t>have hereby </a:t>
            </a:r>
            <a:r>
              <a:rPr lang="en-US" sz="2000" dirty="0">
                <a:latin typeface="American Typewriter Condensed" panose="02090606020004020304" pitchFamily="18" charset="77"/>
              </a:rPr>
              <a:t>agreed to agree with him. </a:t>
            </a:r>
          </a:p>
        </p:txBody>
      </p:sp>
      <p:pic>
        <p:nvPicPr>
          <p:cNvPr id="5" name="Picture 4" descr="A person and person looking at a virtual screen&#10;&#10;AI-generated content may be incorrect.">
            <a:extLst>
              <a:ext uri="{FF2B5EF4-FFF2-40B4-BE49-F238E27FC236}">
                <a16:creationId xmlns:a16="http://schemas.microsoft.com/office/drawing/2014/main" id="{3ED8060B-0A34-6C29-01FA-5931F6A54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990" y="0"/>
            <a:ext cx="4572000" cy="6858000"/>
          </a:xfrm>
          <a:prstGeom prst="rect">
            <a:avLst/>
          </a:prstGeom>
        </p:spPr>
      </p:pic>
    </p:spTree>
    <p:extLst>
      <p:ext uri="{BB962C8B-B14F-4D97-AF65-F5344CB8AC3E}">
        <p14:creationId xmlns:p14="http://schemas.microsoft.com/office/powerpoint/2010/main" val="378591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6FDE1-5602-97B4-21B2-AC142C898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302FD-B78F-1E14-ECA3-FD37A79D89B0}"/>
              </a:ext>
            </a:extLst>
          </p:cNvPr>
          <p:cNvSpPr>
            <a:spLocks noGrp="1"/>
          </p:cNvSpPr>
          <p:nvPr>
            <p:ph type="title"/>
          </p:nvPr>
        </p:nvSpPr>
        <p:spPr>
          <a:xfrm>
            <a:off x="839788" y="365125"/>
            <a:ext cx="10515600" cy="646331"/>
          </a:xfrm>
        </p:spPr>
        <p:txBody>
          <a:bodyPr wrap="square" anchor="t">
            <a:normAutofit/>
          </a:bodyPr>
          <a:lstStyle/>
          <a:p>
            <a:r>
              <a:rPr lang="en-US" dirty="0"/>
              <a:t>The Code Tsunami</a:t>
            </a:r>
          </a:p>
        </p:txBody>
      </p:sp>
      <p:pic>
        <p:nvPicPr>
          <p:cNvPr id="11" name="Picture 10" descr="A diagram of a wave&#10;&#10;AI-generated content may be incorrect.">
            <a:extLst>
              <a:ext uri="{FF2B5EF4-FFF2-40B4-BE49-F238E27FC236}">
                <a16:creationId xmlns:a16="http://schemas.microsoft.com/office/drawing/2014/main" id="{09DA520E-6DF1-51ED-167E-C4F1C646AFE9}"/>
              </a:ext>
            </a:extLst>
          </p:cNvPr>
          <p:cNvPicPr>
            <a:picLocks noChangeAspect="1"/>
          </p:cNvPicPr>
          <p:nvPr/>
        </p:nvPicPr>
        <p:blipFill>
          <a:blip r:embed="rId3">
            <a:extLst>
              <a:ext uri="{28A0092B-C50C-407E-A947-70E740481C1C}">
                <a14:useLocalDpi xmlns:a14="http://schemas.microsoft.com/office/drawing/2010/main" val="0"/>
              </a:ext>
            </a:extLst>
          </a:blip>
          <a:srcRect l="992" t="18909"/>
          <a:stretch>
            <a:fillRect/>
          </a:stretch>
        </p:blipFill>
        <p:spPr>
          <a:xfrm>
            <a:off x="228600" y="1143000"/>
            <a:ext cx="7606448" cy="3505200"/>
          </a:xfrm>
          <a:prstGeom prst="rect">
            <a:avLst/>
          </a:prstGeom>
        </p:spPr>
      </p:pic>
      <p:pic>
        <p:nvPicPr>
          <p:cNvPr id="12" name="Picture 11">
            <a:extLst>
              <a:ext uri="{FF2B5EF4-FFF2-40B4-BE49-F238E27FC236}">
                <a16:creationId xmlns:a16="http://schemas.microsoft.com/office/drawing/2014/main" id="{38F31519-0A11-90A5-CF38-578B7A773ED6}"/>
              </a:ext>
            </a:extLst>
          </p:cNvPr>
          <p:cNvPicPr>
            <a:picLocks noChangeAspect="1"/>
          </p:cNvPicPr>
          <p:nvPr/>
        </p:nvPicPr>
        <p:blipFill>
          <a:blip r:embed="rId4"/>
          <a:srcRect l="1418" t="2824"/>
          <a:stretch>
            <a:fillRect/>
          </a:stretch>
        </p:blipFill>
        <p:spPr>
          <a:xfrm>
            <a:off x="7835048" y="3733800"/>
            <a:ext cx="4356952" cy="2621743"/>
          </a:xfrm>
          <a:prstGeom prst="rect">
            <a:avLst/>
          </a:prstGeom>
        </p:spPr>
      </p:pic>
    </p:spTree>
    <p:extLst>
      <p:ext uri="{BB962C8B-B14F-4D97-AF65-F5344CB8AC3E}">
        <p14:creationId xmlns:p14="http://schemas.microsoft.com/office/powerpoint/2010/main" val="308274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6C33D-0648-18D5-2882-E484E700D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7BB71-1D50-1394-BDC0-3A13C6DB5637}"/>
              </a:ext>
            </a:extLst>
          </p:cNvPr>
          <p:cNvSpPr>
            <a:spLocks noGrp="1"/>
          </p:cNvSpPr>
          <p:nvPr>
            <p:ph type="title"/>
          </p:nvPr>
        </p:nvSpPr>
        <p:spPr>
          <a:xfrm>
            <a:off x="839788" y="365125"/>
            <a:ext cx="10515600" cy="646331"/>
          </a:xfrm>
        </p:spPr>
        <p:txBody>
          <a:bodyPr wrap="square" anchor="t">
            <a:normAutofit/>
          </a:bodyPr>
          <a:lstStyle/>
          <a:p>
            <a:r>
              <a:rPr lang="en-US" dirty="0"/>
              <a:t>Fast Trains. Old Tracks.</a:t>
            </a:r>
          </a:p>
        </p:txBody>
      </p:sp>
      <p:pic>
        <p:nvPicPr>
          <p:cNvPr id="7" name="Content Placeholder 6" descr="A drawing of a train on a railway track&#10;&#10;AI-generated content may be incorrect.">
            <a:extLst>
              <a:ext uri="{FF2B5EF4-FFF2-40B4-BE49-F238E27FC236}">
                <a16:creationId xmlns:a16="http://schemas.microsoft.com/office/drawing/2014/main" id="{75E99853-A722-C7D0-3CF2-3A3D89EF97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13146" b="13787"/>
          <a:stretch>
            <a:fillRect/>
          </a:stretch>
        </p:blipFill>
        <p:spPr>
          <a:xfrm>
            <a:off x="867505" y="1011456"/>
            <a:ext cx="10515599" cy="4321952"/>
          </a:xfrm>
          <a:noFill/>
        </p:spPr>
      </p:pic>
      <p:sp>
        <p:nvSpPr>
          <p:cNvPr id="8" name="TextBox 7">
            <a:extLst>
              <a:ext uri="{FF2B5EF4-FFF2-40B4-BE49-F238E27FC236}">
                <a16:creationId xmlns:a16="http://schemas.microsoft.com/office/drawing/2014/main" id="{09C6E59D-57ED-EEBF-B2DC-9BAD99F6EA6F}"/>
              </a:ext>
            </a:extLst>
          </p:cNvPr>
          <p:cNvSpPr txBox="1"/>
          <p:nvPr/>
        </p:nvSpPr>
        <p:spPr>
          <a:xfrm>
            <a:off x="8458200" y="5337812"/>
            <a:ext cx="1988429" cy="369332"/>
          </a:xfrm>
          <a:prstGeom prst="rect">
            <a:avLst/>
          </a:prstGeom>
          <a:noFill/>
        </p:spPr>
        <p:txBody>
          <a:bodyPr wrap="none" rtlCol="0">
            <a:spAutoFit/>
          </a:bodyPr>
          <a:lstStyle/>
          <a:p>
            <a:r>
              <a:rPr lang="en-US" dirty="0">
                <a:solidFill>
                  <a:schemeClr val="accent4"/>
                </a:solidFill>
              </a:rPr>
              <a:t>LEGACY SYSTEMS</a:t>
            </a:r>
          </a:p>
        </p:txBody>
      </p:sp>
      <p:sp>
        <p:nvSpPr>
          <p:cNvPr id="9" name="TextBox 8">
            <a:extLst>
              <a:ext uri="{FF2B5EF4-FFF2-40B4-BE49-F238E27FC236}">
                <a16:creationId xmlns:a16="http://schemas.microsoft.com/office/drawing/2014/main" id="{946DA6F0-6BC8-DE83-0405-BDA211CF4A1B}"/>
              </a:ext>
            </a:extLst>
          </p:cNvPr>
          <p:cNvSpPr txBox="1"/>
          <p:nvPr/>
        </p:nvSpPr>
        <p:spPr>
          <a:xfrm>
            <a:off x="3200400" y="5300337"/>
            <a:ext cx="1312411" cy="369332"/>
          </a:xfrm>
          <a:prstGeom prst="rect">
            <a:avLst/>
          </a:prstGeom>
          <a:noFill/>
        </p:spPr>
        <p:txBody>
          <a:bodyPr wrap="none" rtlCol="0">
            <a:spAutoFit/>
          </a:bodyPr>
          <a:lstStyle/>
          <a:p>
            <a:r>
              <a:rPr lang="en-US" dirty="0">
                <a:solidFill>
                  <a:schemeClr val="accent4"/>
                </a:solidFill>
              </a:rPr>
              <a:t>TECH DEBT</a:t>
            </a:r>
          </a:p>
        </p:txBody>
      </p:sp>
      <p:sp>
        <p:nvSpPr>
          <p:cNvPr id="10" name="TextBox 9">
            <a:extLst>
              <a:ext uri="{FF2B5EF4-FFF2-40B4-BE49-F238E27FC236}">
                <a16:creationId xmlns:a16="http://schemas.microsoft.com/office/drawing/2014/main" id="{8A34AA4D-2632-659D-0C39-1877110102B2}"/>
              </a:ext>
            </a:extLst>
          </p:cNvPr>
          <p:cNvSpPr txBox="1"/>
          <p:nvPr/>
        </p:nvSpPr>
        <p:spPr>
          <a:xfrm rot="20946218">
            <a:off x="4384418" y="2595581"/>
            <a:ext cx="451363" cy="369332"/>
          </a:xfrm>
          <a:prstGeom prst="rect">
            <a:avLst/>
          </a:prstGeom>
          <a:noFill/>
        </p:spPr>
        <p:txBody>
          <a:bodyPr wrap="square" rtlCol="0">
            <a:spAutoFit/>
          </a:bodyPr>
          <a:lstStyle/>
          <a:p>
            <a:r>
              <a:rPr lang="en-US" b="1" dirty="0">
                <a:solidFill>
                  <a:schemeClr val="accent1"/>
                </a:solidFill>
              </a:rPr>
              <a:t>AI</a:t>
            </a:r>
          </a:p>
        </p:txBody>
      </p:sp>
    </p:spTree>
    <p:extLst>
      <p:ext uri="{BB962C8B-B14F-4D97-AF65-F5344CB8AC3E}">
        <p14:creationId xmlns:p14="http://schemas.microsoft.com/office/powerpoint/2010/main" val="2283371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CF6F9-2C04-64E1-8D87-B259D351A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DDB19-F190-66DE-087C-5527A0BEC49E}"/>
              </a:ext>
            </a:extLst>
          </p:cNvPr>
          <p:cNvSpPr>
            <a:spLocks noGrp="1"/>
          </p:cNvSpPr>
          <p:nvPr>
            <p:ph type="title"/>
          </p:nvPr>
        </p:nvSpPr>
        <p:spPr>
          <a:xfrm>
            <a:off x="839788" y="365125"/>
            <a:ext cx="10515600" cy="646331"/>
          </a:xfrm>
        </p:spPr>
        <p:txBody>
          <a:bodyPr wrap="square" anchor="t">
            <a:normAutofit/>
          </a:bodyPr>
          <a:lstStyle/>
          <a:p>
            <a:r>
              <a:rPr lang="en-US" dirty="0"/>
              <a:t>The Messy Middle</a:t>
            </a:r>
          </a:p>
        </p:txBody>
      </p:sp>
      <p:sp>
        <p:nvSpPr>
          <p:cNvPr id="8" name="TextBox 7">
            <a:extLst>
              <a:ext uri="{FF2B5EF4-FFF2-40B4-BE49-F238E27FC236}">
                <a16:creationId xmlns:a16="http://schemas.microsoft.com/office/drawing/2014/main" id="{0F6B377C-1C7C-29FD-AEC0-F669D393A9C2}"/>
              </a:ext>
            </a:extLst>
          </p:cNvPr>
          <p:cNvSpPr txBox="1"/>
          <p:nvPr/>
        </p:nvSpPr>
        <p:spPr>
          <a:xfrm>
            <a:off x="8421968" y="1143000"/>
            <a:ext cx="3700253" cy="5078313"/>
          </a:xfrm>
          <a:prstGeom prst="rect">
            <a:avLst/>
          </a:prstGeom>
          <a:noFill/>
        </p:spPr>
        <p:txBody>
          <a:bodyPr wrap="square" rtlCol="0">
            <a:spAutoFit/>
          </a:bodyPr>
          <a:lstStyle/>
          <a:p>
            <a:r>
              <a:rPr lang="en-US" dirty="0"/>
              <a:t>AI can’t see </a:t>
            </a:r>
            <a:r>
              <a:rPr lang="en-US" b="1" dirty="0">
                <a:solidFill>
                  <a:srgbClr val="0070C0"/>
                </a:solidFill>
              </a:rPr>
              <a:t>the way work </a:t>
            </a:r>
            <a:r>
              <a:rPr lang="en-US" dirty="0"/>
              <a:t>actually </a:t>
            </a:r>
            <a:r>
              <a:rPr lang="en-US" b="1" dirty="0">
                <a:solidFill>
                  <a:srgbClr val="0070C0"/>
                </a:solidFill>
              </a:rPr>
              <a:t>happens </a:t>
            </a:r>
            <a:r>
              <a:rPr lang="en-US" dirty="0"/>
              <a:t>in an enterprise</a:t>
            </a:r>
          </a:p>
          <a:p>
            <a:pPr marL="285750" indent="-285750">
              <a:buFontTx/>
              <a:buChar char="-"/>
            </a:pPr>
            <a:endParaRPr lang="en-US" dirty="0"/>
          </a:p>
          <a:p>
            <a:endParaRPr lang="en-US" dirty="0"/>
          </a:p>
          <a:p>
            <a:r>
              <a:rPr lang="en-US" dirty="0"/>
              <a:t>Work is </a:t>
            </a:r>
          </a:p>
          <a:p>
            <a:pPr marL="742939" lvl="1" indent="-285750">
              <a:buFontTx/>
              <a:buChar char="-"/>
            </a:pPr>
            <a:r>
              <a:rPr lang="en-US" b="1" dirty="0">
                <a:solidFill>
                  <a:srgbClr val="0070C0"/>
                </a:solidFill>
              </a:rPr>
              <a:t>scattered across tools</a:t>
            </a:r>
          </a:p>
          <a:p>
            <a:pPr marL="742939" lvl="1" indent="-285750">
              <a:buFontTx/>
              <a:buChar char="-"/>
            </a:pPr>
            <a:r>
              <a:rPr lang="en-US" b="1" dirty="0">
                <a:solidFill>
                  <a:srgbClr val="0070C0"/>
                </a:solidFill>
              </a:rPr>
              <a:t>gated by permissions</a:t>
            </a:r>
          </a:p>
          <a:p>
            <a:pPr marL="742939" lvl="1" indent="-285750">
              <a:buFontTx/>
              <a:buChar char="-"/>
            </a:pPr>
            <a:r>
              <a:rPr lang="en-US" b="1" dirty="0">
                <a:solidFill>
                  <a:srgbClr val="0070C0"/>
                </a:solidFill>
              </a:rPr>
              <a:t>hard coded business logic</a:t>
            </a:r>
          </a:p>
          <a:p>
            <a:pPr marL="742939" lvl="1" indent="-285750">
              <a:buFontTx/>
              <a:buChar char="-"/>
            </a:pPr>
            <a:r>
              <a:rPr lang="en-US" b="1" dirty="0">
                <a:solidFill>
                  <a:srgbClr val="0070C0"/>
                </a:solidFill>
              </a:rPr>
              <a:t>soft logic of human judgement</a:t>
            </a:r>
          </a:p>
          <a:p>
            <a:pPr lvl="1"/>
            <a:endParaRPr lang="en-US" b="1" dirty="0">
              <a:solidFill>
                <a:srgbClr val="0070C0"/>
              </a:solidFill>
            </a:endParaRPr>
          </a:p>
          <a:p>
            <a:r>
              <a:rPr lang="en-US" dirty="0"/>
              <a:t>Opportunities to prepare</a:t>
            </a:r>
          </a:p>
          <a:p>
            <a:pPr marL="742939" lvl="1" indent="-285750">
              <a:buFontTx/>
              <a:buChar char="-"/>
            </a:pPr>
            <a:r>
              <a:rPr lang="en-US" b="1" dirty="0">
                <a:solidFill>
                  <a:srgbClr val="0070C0"/>
                </a:solidFill>
              </a:rPr>
              <a:t>data discipline</a:t>
            </a:r>
          </a:p>
          <a:p>
            <a:pPr marL="742939" lvl="1" indent="-285750">
              <a:buFontTx/>
              <a:buChar char="-"/>
            </a:pPr>
            <a:r>
              <a:rPr lang="en-US" b="1" dirty="0">
                <a:solidFill>
                  <a:srgbClr val="0070C0"/>
                </a:solidFill>
              </a:rPr>
              <a:t>AI test harnesses</a:t>
            </a:r>
          </a:p>
          <a:p>
            <a:pPr marL="742939" lvl="1" indent="-285750">
              <a:buFontTx/>
              <a:buChar char="-"/>
            </a:pPr>
            <a:r>
              <a:rPr lang="en-US" b="1" dirty="0" err="1">
                <a:solidFill>
                  <a:srgbClr val="0070C0"/>
                </a:solidFill>
              </a:rPr>
              <a:t>devsecops</a:t>
            </a:r>
            <a:r>
              <a:rPr lang="en-US" b="1" dirty="0">
                <a:solidFill>
                  <a:srgbClr val="0070C0"/>
                </a:solidFill>
              </a:rPr>
              <a:t> </a:t>
            </a:r>
          </a:p>
          <a:p>
            <a:pPr marL="742939" lvl="1" indent="-285750">
              <a:buFontTx/>
              <a:buChar char="-"/>
            </a:pPr>
            <a:r>
              <a:rPr lang="en-US" b="1" dirty="0">
                <a:solidFill>
                  <a:srgbClr val="0070C0"/>
                </a:solidFill>
              </a:rPr>
              <a:t>better business context</a:t>
            </a:r>
          </a:p>
          <a:p>
            <a:pPr marL="742939" lvl="1" indent="-285750">
              <a:buFontTx/>
              <a:buChar char="-"/>
            </a:pPr>
            <a:r>
              <a:rPr lang="en-US" b="1" dirty="0">
                <a:solidFill>
                  <a:srgbClr val="0070C0"/>
                </a:solidFill>
              </a:rPr>
              <a:t>retire technical debt</a:t>
            </a:r>
          </a:p>
          <a:p>
            <a:endParaRPr lang="en-US" b="1" dirty="0">
              <a:solidFill>
                <a:srgbClr val="0070C0"/>
              </a:solidFill>
            </a:endParaRPr>
          </a:p>
        </p:txBody>
      </p:sp>
      <p:pic>
        <p:nvPicPr>
          <p:cNvPr id="9" name="Content Placeholder 8" descr="A diagram of a computer application&#10;&#10;AI-generated content may be incorrect.">
            <a:extLst>
              <a:ext uri="{FF2B5EF4-FFF2-40B4-BE49-F238E27FC236}">
                <a16:creationId xmlns:a16="http://schemas.microsoft.com/office/drawing/2014/main" id="{990CA4A3-3D25-B971-8240-CEE5EE449CA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811" y="1004761"/>
            <a:ext cx="7751158" cy="5167439"/>
          </a:xfrm>
        </p:spPr>
      </p:pic>
    </p:spTree>
    <p:extLst>
      <p:ext uri="{BB962C8B-B14F-4D97-AF65-F5344CB8AC3E}">
        <p14:creationId xmlns:p14="http://schemas.microsoft.com/office/powerpoint/2010/main" val="1404755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4F493-8343-3BE6-9D9D-6A672D95C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E0BA6-0AAD-B526-225E-DD5CA09EBB06}"/>
              </a:ext>
            </a:extLst>
          </p:cNvPr>
          <p:cNvSpPr>
            <a:spLocks noGrp="1"/>
          </p:cNvSpPr>
          <p:nvPr>
            <p:ph type="title"/>
          </p:nvPr>
        </p:nvSpPr>
        <p:spPr>
          <a:xfrm>
            <a:off x="839788" y="365125"/>
            <a:ext cx="10515600" cy="646331"/>
          </a:xfrm>
        </p:spPr>
        <p:txBody>
          <a:bodyPr wrap="square" anchor="t">
            <a:normAutofit/>
          </a:bodyPr>
          <a:lstStyle/>
          <a:p>
            <a:r>
              <a:rPr lang="en-US" dirty="0"/>
              <a:t>An AI Platform Approach</a:t>
            </a:r>
          </a:p>
        </p:txBody>
      </p:sp>
      <p:pic>
        <p:nvPicPr>
          <p:cNvPr id="6" name="Picture 5">
            <a:extLst>
              <a:ext uri="{FF2B5EF4-FFF2-40B4-BE49-F238E27FC236}">
                <a16:creationId xmlns:a16="http://schemas.microsoft.com/office/drawing/2014/main" id="{709DB6D4-E406-F1F9-53C9-BEFF78F6C775}"/>
              </a:ext>
            </a:extLst>
          </p:cNvPr>
          <p:cNvPicPr>
            <a:picLocks noChangeAspect="1"/>
          </p:cNvPicPr>
          <p:nvPr/>
        </p:nvPicPr>
        <p:blipFill>
          <a:blip r:embed="rId3"/>
          <a:stretch>
            <a:fillRect/>
          </a:stretch>
        </p:blipFill>
        <p:spPr>
          <a:xfrm>
            <a:off x="8915400" y="1719482"/>
            <a:ext cx="3230465" cy="2895600"/>
          </a:xfrm>
          <a:prstGeom prst="rect">
            <a:avLst/>
          </a:prstGeom>
        </p:spPr>
      </p:pic>
      <p:pic>
        <p:nvPicPr>
          <p:cNvPr id="7" name="Picture 6">
            <a:extLst>
              <a:ext uri="{FF2B5EF4-FFF2-40B4-BE49-F238E27FC236}">
                <a16:creationId xmlns:a16="http://schemas.microsoft.com/office/drawing/2014/main" id="{80A4BD9F-9988-55AA-D6DD-6114A3873E69}"/>
              </a:ext>
            </a:extLst>
          </p:cNvPr>
          <p:cNvPicPr>
            <a:picLocks noChangeAspect="1"/>
          </p:cNvPicPr>
          <p:nvPr/>
        </p:nvPicPr>
        <p:blipFill>
          <a:blip r:embed="rId4"/>
          <a:stretch>
            <a:fillRect/>
          </a:stretch>
        </p:blipFill>
        <p:spPr>
          <a:xfrm>
            <a:off x="4419600" y="5546095"/>
            <a:ext cx="7772400" cy="795010"/>
          </a:xfrm>
          <a:prstGeom prst="rect">
            <a:avLst/>
          </a:prstGeom>
        </p:spPr>
      </p:pic>
      <p:pic>
        <p:nvPicPr>
          <p:cNvPr id="11" name="Picture 10" descr="A diagram of a software development&#10;&#10;AI-generated content may be incorrect.">
            <a:extLst>
              <a:ext uri="{FF2B5EF4-FFF2-40B4-BE49-F238E27FC236}">
                <a16:creationId xmlns:a16="http://schemas.microsoft.com/office/drawing/2014/main" id="{04806EC2-E6C0-A524-4609-435ACD265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173053"/>
            <a:ext cx="7772400" cy="4373042"/>
          </a:xfrm>
          <a:prstGeom prst="rect">
            <a:avLst/>
          </a:prstGeom>
        </p:spPr>
      </p:pic>
    </p:spTree>
    <p:extLst>
      <p:ext uri="{BB962C8B-B14F-4D97-AF65-F5344CB8AC3E}">
        <p14:creationId xmlns:p14="http://schemas.microsoft.com/office/powerpoint/2010/main" val="498351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32342-083E-58D6-2418-C2486E6FE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DF58E-722B-8653-9D60-B6D135CD1EF7}"/>
              </a:ext>
            </a:extLst>
          </p:cNvPr>
          <p:cNvSpPr>
            <a:spLocks noGrp="1"/>
          </p:cNvSpPr>
          <p:nvPr>
            <p:ph type="title"/>
          </p:nvPr>
        </p:nvSpPr>
        <p:spPr/>
        <p:txBody>
          <a:bodyPr/>
          <a:lstStyle/>
          <a:p>
            <a:r>
              <a:rPr lang="en-US" dirty="0"/>
              <a:t>Action Item:</a:t>
            </a:r>
            <a:br>
              <a:rPr lang="en-US" dirty="0"/>
            </a:br>
            <a:r>
              <a:rPr lang="en-US" dirty="0"/>
              <a:t>GET TO THE AI GYM</a:t>
            </a:r>
          </a:p>
        </p:txBody>
      </p:sp>
      <p:sp>
        <p:nvSpPr>
          <p:cNvPr id="3" name="Subtitle 2">
            <a:extLst>
              <a:ext uri="{FF2B5EF4-FFF2-40B4-BE49-F238E27FC236}">
                <a16:creationId xmlns:a16="http://schemas.microsoft.com/office/drawing/2014/main" id="{5C83992E-B775-0648-8455-CE2B448B6400}"/>
              </a:ext>
            </a:extLst>
          </p:cNvPr>
          <p:cNvSpPr>
            <a:spLocks noGrp="1"/>
          </p:cNvSpPr>
          <p:nvPr>
            <p:ph type="subTitle" idx="1"/>
          </p:nvPr>
        </p:nvSpPr>
        <p:spPr/>
        <p:txBody>
          <a:bodyPr/>
          <a:lstStyle/>
          <a:p>
            <a:r>
              <a:rPr lang="en-US" dirty="0"/>
              <a:t>3 ACTION ITEMS</a:t>
            </a:r>
          </a:p>
        </p:txBody>
      </p:sp>
      <p:pic>
        <p:nvPicPr>
          <p:cNvPr id="5" name="Picture 4" descr="A group of people working on a gym&#10;&#10;AI-generated content may be incorrect.">
            <a:extLst>
              <a:ext uri="{FF2B5EF4-FFF2-40B4-BE49-F238E27FC236}">
                <a16:creationId xmlns:a16="http://schemas.microsoft.com/office/drawing/2014/main" id="{7B9D2B7A-26E2-B010-4E71-582D12F21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457001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16B78-A2BB-18F5-224D-D05C2FFC09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2566A-5FBD-40D9-A59D-DA1399CAA23B}"/>
              </a:ext>
            </a:extLst>
          </p:cNvPr>
          <p:cNvSpPr>
            <a:spLocks noGrp="1"/>
          </p:cNvSpPr>
          <p:nvPr>
            <p:ph type="title"/>
          </p:nvPr>
        </p:nvSpPr>
        <p:spPr>
          <a:xfrm>
            <a:off x="839788" y="365125"/>
            <a:ext cx="10515600" cy="646331"/>
          </a:xfrm>
        </p:spPr>
        <p:txBody>
          <a:bodyPr wrap="square" anchor="t">
            <a:normAutofit/>
          </a:bodyPr>
          <a:lstStyle/>
          <a:p>
            <a:r>
              <a:rPr lang="en-US" dirty="0"/>
              <a:t>Age of Outsourced Reasoning</a:t>
            </a:r>
          </a:p>
        </p:txBody>
      </p:sp>
      <p:pic>
        <p:nvPicPr>
          <p:cNvPr id="4" name="Picture 3" descr="A diagram of a person's mind&#10;&#10;AI-generated content may be incorrect.">
            <a:extLst>
              <a:ext uri="{FF2B5EF4-FFF2-40B4-BE49-F238E27FC236}">
                <a16:creationId xmlns:a16="http://schemas.microsoft.com/office/drawing/2014/main" id="{7D77F21B-E807-CB5E-6B33-C2CBE25D1C95}"/>
              </a:ext>
            </a:extLst>
          </p:cNvPr>
          <p:cNvPicPr>
            <a:picLocks noChangeAspect="1"/>
          </p:cNvPicPr>
          <p:nvPr/>
        </p:nvPicPr>
        <p:blipFill>
          <a:blip r:embed="rId2">
            <a:extLst>
              <a:ext uri="{28A0092B-C50C-407E-A947-70E740481C1C}">
                <a14:useLocalDpi xmlns:a14="http://schemas.microsoft.com/office/drawing/2010/main" val="0"/>
              </a:ext>
            </a:extLst>
          </a:blip>
          <a:srcRect l="-335" t="8328" b="4904"/>
          <a:stretch>
            <a:fillRect/>
          </a:stretch>
        </p:blipFill>
        <p:spPr>
          <a:xfrm>
            <a:off x="1485106" y="1011456"/>
            <a:ext cx="9221788" cy="5316526"/>
          </a:xfrm>
          <a:prstGeom prst="rect">
            <a:avLst/>
          </a:prstGeom>
        </p:spPr>
      </p:pic>
    </p:spTree>
    <p:extLst>
      <p:ext uri="{BB962C8B-B14F-4D97-AF65-F5344CB8AC3E}">
        <p14:creationId xmlns:p14="http://schemas.microsoft.com/office/powerpoint/2010/main" val="48894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8D98C-C629-25CB-B7A2-7EA93A40D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4B29-C67E-1686-9EEF-37A2CC6447AC}"/>
              </a:ext>
            </a:extLst>
          </p:cNvPr>
          <p:cNvSpPr>
            <a:spLocks noGrp="1"/>
          </p:cNvSpPr>
          <p:nvPr>
            <p:ph type="title"/>
          </p:nvPr>
        </p:nvSpPr>
        <p:spPr>
          <a:xfrm>
            <a:off x="839788" y="365125"/>
            <a:ext cx="10515600" cy="646331"/>
          </a:xfrm>
        </p:spPr>
        <p:txBody>
          <a:bodyPr wrap="square" anchor="t">
            <a:normAutofit/>
          </a:bodyPr>
          <a:lstStyle/>
          <a:p>
            <a:r>
              <a:rPr lang="en-US" dirty="0"/>
              <a:t>AI as Tool for Thought</a:t>
            </a:r>
          </a:p>
        </p:txBody>
      </p:sp>
      <p:pic>
        <p:nvPicPr>
          <p:cNvPr id="21" name="Picture 20" descr="A road with a city in the background&#10;&#10;AI-generated content may be incorrect.">
            <a:extLst>
              <a:ext uri="{FF2B5EF4-FFF2-40B4-BE49-F238E27FC236}">
                <a16:creationId xmlns:a16="http://schemas.microsoft.com/office/drawing/2014/main" id="{7D00676B-AF9C-6735-69EE-42DE29E88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142" y="1010207"/>
            <a:ext cx="7969716" cy="5313144"/>
          </a:xfrm>
          <a:prstGeom prst="rect">
            <a:avLst/>
          </a:prstGeom>
        </p:spPr>
      </p:pic>
    </p:spTree>
    <p:extLst>
      <p:ext uri="{BB962C8B-B14F-4D97-AF65-F5344CB8AC3E}">
        <p14:creationId xmlns:p14="http://schemas.microsoft.com/office/powerpoint/2010/main" val="3217728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4329-ACAC-1FF6-4B91-5F4216823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0598F-80FC-2DE5-5DB4-56901542D3A0}"/>
              </a:ext>
            </a:extLst>
          </p:cNvPr>
          <p:cNvSpPr>
            <a:spLocks noGrp="1"/>
          </p:cNvSpPr>
          <p:nvPr>
            <p:ph type="title"/>
          </p:nvPr>
        </p:nvSpPr>
        <p:spPr>
          <a:xfrm>
            <a:off x="839788" y="365125"/>
            <a:ext cx="10515600" cy="646331"/>
          </a:xfrm>
        </p:spPr>
        <p:txBody>
          <a:bodyPr wrap="square" anchor="t">
            <a:normAutofit/>
          </a:bodyPr>
          <a:lstStyle/>
          <a:p>
            <a:r>
              <a:rPr lang="en-US" dirty="0"/>
              <a:t>New Architecture of Value</a:t>
            </a:r>
          </a:p>
        </p:txBody>
      </p:sp>
      <p:sp>
        <p:nvSpPr>
          <p:cNvPr id="8" name="TextBox 7">
            <a:extLst>
              <a:ext uri="{FF2B5EF4-FFF2-40B4-BE49-F238E27FC236}">
                <a16:creationId xmlns:a16="http://schemas.microsoft.com/office/drawing/2014/main" id="{067FCC7B-9318-9A62-79B0-D2EE4ACA58CE}"/>
              </a:ext>
            </a:extLst>
          </p:cNvPr>
          <p:cNvSpPr txBox="1"/>
          <p:nvPr/>
        </p:nvSpPr>
        <p:spPr>
          <a:xfrm>
            <a:off x="8458200" y="5337812"/>
            <a:ext cx="1988429" cy="369332"/>
          </a:xfrm>
          <a:prstGeom prst="rect">
            <a:avLst/>
          </a:prstGeom>
          <a:noFill/>
        </p:spPr>
        <p:txBody>
          <a:bodyPr wrap="none" rtlCol="0">
            <a:spAutoFit/>
          </a:bodyPr>
          <a:lstStyle/>
          <a:p>
            <a:r>
              <a:rPr lang="en-US" dirty="0">
                <a:solidFill>
                  <a:schemeClr val="accent4"/>
                </a:solidFill>
              </a:rPr>
              <a:t>LEGACY SYSTEMS</a:t>
            </a:r>
          </a:p>
        </p:txBody>
      </p:sp>
      <p:sp>
        <p:nvSpPr>
          <p:cNvPr id="9" name="TextBox 8">
            <a:extLst>
              <a:ext uri="{FF2B5EF4-FFF2-40B4-BE49-F238E27FC236}">
                <a16:creationId xmlns:a16="http://schemas.microsoft.com/office/drawing/2014/main" id="{CCC28586-AC63-C3EB-4E98-AAC9F892EE6B}"/>
              </a:ext>
            </a:extLst>
          </p:cNvPr>
          <p:cNvSpPr txBox="1"/>
          <p:nvPr/>
        </p:nvSpPr>
        <p:spPr>
          <a:xfrm>
            <a:off x="3200400" y="5300337"/>
            <a:ext cx="1312411" cy="369332"/>
          </a:xfrm>
          <a:prstGeom prst="rect">
            <a:avLst/>
          </a:prstGeom>
          <a:noFill/>
        </p:spPr>
        <p:txBody>
          <a:bodyPr wrap="none" rtlCol="0">
            <a:spAutoFit/>
          </a:bodyPr>
          <a:lstStyle/>
          <a:p>
            <a:r>
              <a:rPr lang="en-US" dirty="0">
                <a:solidFill>
                  <a:schemeClr val="accent4"/>
                </a:solidFill>
              </a:rPr>
              <a:t>TECH DEBT</a:t>
            </a:r>
          </a:p>
        </p:txBody>
      </p:sp>
      <p:sp>
        <p:nvSpPr>
          <p:cNvPr id="10" name="TextBox 9">
            <a:extLst>
              <a:ext uri="{FF2B5EF4-FFF2-40B4-BE49-F238E27FC236}">
                <a16:creationId xmlns:a16="http://schemas.microsoft.com/office/drawing/2014/main" id="{9DA6C89A-C14E-5479-2567-1EF1E7D021E9}"/>
              </a:ext>
            </a:extLst>
          </p:cNvPr>
          <p:cNvSpPr txBox="1"/>
          <p:nvPr/>
        </p:nvSpPr>
        <p:spPr>
          <a:xfrm rot="20946218">
            <a:off x="4384418" y="2595581"/>
            <a:ext cx="451363" cy="369332"/>
          </a:xfrm>
          <a:prstGeom prst="rect">
            <a:avLst/>
          </a:prstGeom>
          <a:noFill/>
        </p:spPr>
        <p:txBody>
          <a:bodyPr wrap="square" rtlCol="0">
            <a:spAutoFit/>
          </a:bodyPr>
          <a:lstStyle/>
          <a:p>
            <a:r>
              <a:rPr lang="en-US" b="1" dirty="0">
                <a:solidFill>
                  <a:schemeClr val="accent1"/>
                </a:solidFill>
              </a:rPr>
              <a:t>AI</a:t>
            </a:r>
          </a:p>
        </p:txBody>
      </p:sp>
      <p:pic>
        <p:nvPicPr>
          <p:cNvPr id="6" name="Content Placeholder 5" descr="A comparison of a diagram&#10;&#10;AI-generated content may be incorrect.">
            <a:extLst>
              <a:ext uri="{FF2B5EF4-FFF2-40B4-BE49-F238E27FC236}">
                <a16:creationId xmlns:a16="http://schemas.microsoft.com/office/drawing/2014/main" id="{C6D825BB-A10A-5BC2-EDD3-9B07CDB5E7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384365"/>
            <a:ext cx="10515600" cy="4285304"/>
          </a:xfrm>
        </p:spPr>
      </p:pic>
      <p:sp>
        <p:nvSpPr>
          <p:cNvPr id="11" name="TextBox 10">
            <a:extLst>
              <a:ext uri="{FF2B5EF4-FFF2-40B4-BE49-F238E27FC236}">
                <a16:creationId xmlns:a16="http://schemas.microsoft.com/office/drawing/2014/main" id="{5355081C-AA11-8FE5-0964-ED5773E5339C}"/>
              </a:ext>
            </a:extLst>
          </p:cNvPr>
          <p:cNvSpPr txBox="1"/>
          <p:nvPr/>
        </p:nvSpPr>
        <p:spPr>
          <a:xfrm>
            <a:off x="1759829" y="5669669"/>
            <a:ext cx="8686800" cy="646331"/>
          </a:xfrm>
          <a:prstGeom prst="rect">
            <a:avLst/>
          </a:prstGeom>
          <a:noFill/>
        </p:spPr>
        <p:txBody>
          <a:bodyPr wrap="square" rtlCol="0">
            <a:spAutoFit/>
          </a:bodyPr>
          <a:lstStyle/>
          <a:p>
            <a:r>
              <a:rPr lang="en-US" dirty="0">
                <a:solidFill>
                  <a:schemeClr val="accent1"/>
                </a:solidFill>
              </a:rPr>
              <a:t>“</a:t>
            </a:r>
            <a:r>
              <a:rPr lang="en-US" sz="1400" dirty="0">
                <a:solidFill>
                  <a:schemeClr val="accent1"/>
                </a:solidFill>
              </a:rPr>
              <a:t>People will experience what it is to have their computer running separately from them doing something </a:t>
            </a:r>
            <a:br>
              <a:rPr lang="en-US" sz="1400" dirty="0">
                <a:solidFill>
                  <a:schemeClr val="accent1"/>
                </a:solidFill>
              </a:rPr>
            </a:br>
            <a:r>
              <a:rPr lang="en-US" sz="1400" dirty="0">
                <a:solidFill>
                  <a:schemeClr val="accent1"/>
                </a:solidFill>
              </a:rPr>
              <a:t>productive for them as they’re walking away to go get their coffee</a:t>
            </a:r>
            <a:r>
              <a:rPr lang="en-US" dirty="0">
                <a:solidFill>
                  <a:schemeClr val="accent1"/>
                </a:solidFill>
              </a:rPr>
              <a:t>.” </a:t>
            </a:r>
            <a:r>
              <a:rPr lang="en-US" sz="1400" i="1" dirty="0"/>
              <a:t>– Reid Hoffman</a:t>
            </a:r>
            <a:endParaRPr lang="en-US" i="1" dirty="0"/>
          </a:p>
        </p:txBody>
      </p:sp>
      <p:sp>
        <p:nvSpPr>
          <p:cNvPr id="12" name="TextBox 11">
            <a:extLst>
              <a:ext uri="{FF2B5EF4-FFF2-40B4-BE49-F238E27FC236}">
                <a16:creationId xmlns:a16="http://schemas.microsoft.com/office/drawing/2014/main" id="{7670098C-B8AB-EAC1-0C83-181BA23339F8}"/>
              </a:ext>
            </a:extLst>
          </p:cNvPr>
          <p:cNvSpPr txBox="1"/>
          <p:nvPr/>
        </p:nvSpPr>
        <p:spPr>
          <a:xfrm>
            <a:off x="1143000" y="3157685"/>
            <a:ext cx="1003801" cy="338554"/>
          </a:xfrm>
          <a:prstGeom prst="rect">
            <a:avLst/>
          </a:prstGeom>
          <a:noFill/>
        </p:spPr>
        <p:txBody>
          <a:bodyPr wrap="none" rtlCol="0">
            <a:spAutoFit/>
          </a:bodyPr>
          <a:lstStyle/>
          <a:p>
            <a:r>
              <a:rPr lang="en-US" sz="1600" dirty="0">
                <a:solidFill>
                  <a:schemeClr val="accent4"/>
                </a:solidFill>
              </a:rPr>
              <a:t>Question</a:t>
            </a:r>
          </a:p>
        </p:txBody>
      </p:sp>
      <p:sp>
        <p:nvSpPr>
          <p:cNvPr id="14" name="TextBox 13">
            <a:extLst>
              <a:ext uri="{FF2B5EF4-FFF2-40B4-BE49-F238E27FC236}">
                <a16:creationId xmlns:a16="http://schemas.microsoft.com/office/drawing/2014/main" id="{01AE5EC7-181B-4FC8-4795-2F3DE4074F72}"/>
              </a:ext>
            </a:extLst>
          </p:cNvPr>
          <p:cNvSpPr txBox="1"/>
          <p:nvPr/>
        </p:nvSpPr>
        <p:spPr>
          <a:xfrm>
            <a:off x="4512811" y="3157685"/>
            <a:ext cx="1046184" cy="338554"/>
          </a:xfrm>
          <a:prstGeom prst="rect">
            <a:avLst/>
          </a:prstGeom>
          <a:noFill/>
        </p:spPr>
        <p:txBody>
          <a:bodyPr wrap="none" rtlCol="0">
            <a:spAutoFit/>
          </a:bodyPr>
          <a:lstStyle/>
          <a:p>
            <a:r>
              <a:rPr lang="en-US" sz="1600" dirty="0">
                <a:solidFill>
                  <a:schemeClr val="accent4"/>
                </a:solidFill>
              </a:rPr>
              <a:t>Response</a:t>
            </a:r>
          </a:p>
        </p:txBody>
      </p:sp>
      <p:sp>
        <p:nvSpPr>
          <p:cNvPr id="15" name="TextBox 14">
            <a:extLst>
              <a:ext uri="{FF2B5EF4-FFF2-40B4-BE49-F238E27FC236}">
                <a16:creationId xmlns:a16="http://schemas.microsoft.com/office/drawing/2014/main" id="{4B53B909-E2D4-9050-119C-403AB21662A6}"/>
              </a:ext>
            </a:extLst>
          </p:cNvPr>
          <p:cNvSpPr txBox="1"/>
          <p:nvPr/>
        </p:nvSpPr>
        <p:spPr>
          <a:xfrm>
            <a:off x="6570006" y="2908375"/>
            <a:ext cx="1295400" cy="830997"/>
          </a:xfrm>
          <a:prstGeom prst="rect">
            <a:avLst/>
          </a:prstGeom>
          <a:noFill/>
        </p:spPr>
        <p:txBody>
          <a:bodyPr wrap="square" rtlCol="0">
            <a:spAutoFit/>
          </a:bodyPr>
          <a:lstStyle/>
          <a:p>
            <a:r>
              <a:rPr lang="en-US" sz="1600" dirty="0">
                <a:solidFill>
                  <a:srgbClr val="0070C0"/>
                </a:solidFill>
              </a:rPr>
              <a:t>Multiple processes </a:t>
            </a:r>
            <a:br>
              <a:rPr lang="en-US" sz="1600" dirty="0">
                <a:solidFill>
                  <a:srgbClr val="0070C0"/>
                </a:solidFill>
              </a:rPr>
            </a:br>
            <a:r>
              <a:rPr lang="en-US" sz="1600" dirty="0">
                <a:solidFill>
                  <a:srgbClr val="0070C0"/>
                </a:solidFill>
              </a:rPr>
              <a:t>in parallel</a:t>
            </a:r>
          </a:p>
        </p:txBody>
      </p:sp>
      <p:sp>
        <p:nvSpPr>
          <p:cNvPr id="16" name="TextBox 15">
            <a:extLst>
              <a:ext uri="{FF2B5EF4-FFF2-40B4-BE49-F238E27FC236}">
                <a16:creationId xmlns:a16="http://schemas.microsoft.com/office/drawing/2014/main" id="{6E0C18F3-D167-4875-3935-1447BE7A7DCD}"/>
              </a:ext>
            </a:extLst>
          </p:cNvPr>
          <p:cNvSpPr txBox="1"/>
          <p:nvPr/>
        </p:nvSpPr>
        <p:spPr>
          <a:xfrm>
            <a:off x="9982200" y="2908375"/>
            <a:ext cx="1295400" cy="830997"/>
          </a:xfrm>
          <a:prstGeom prst="rect">
            <a:avLst/>
          </a:prstGeom>
          <a:noFill/>
        </p:spPr>
        <p:txBody>
          <a:bodyPr wrap="square" rtlCol="0">
            <a:spAutoFit/>
          </a:bodyPr>
          <a:lstStyle/>
          <a:p>
            <a:r>
              <a:rPr lang="en-US" sz="1600" dirty="0">
                <a:solidFill>
                  <a:srgbClr val="0070C0"/>
                </a:solidFill>
              </a:rPr>
              <a:t>Multi-step</a:t>
            </a:r>
            <a:br>
              <a:rPr lang="en-US" sz="1600" dirty="0">
                <a:solidFill>
                  <a:srgbClr val="0070C0"/>
                </a:solidFill>
              </a:rPr>
            </a:br>
            <a:r>
              <a:rPr lang="en-US" sz="1600" dirty="0">
                <a:solidFill>
                  <a:srgbClr val="0070C0"/>
                </a:solidFill>
              </a:rPr>
              <a:t>tasks that take hours</a:t>
            </a:r>
          </a:p>
        </p:txBody>
      </p:sp>
    </p:spTree>
    <p:extLst>
      <p:ext uri="{BB962C8B-B14F-4D97-AF65-F5344CB8AC3E}">
        <p14:creationId xmlns:p14="http://schemas.microsoft.com/office/powerpoint/2010/main" val="162616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C139-EC28-3EBA-B5A1-255555623464}"/>
              </a:ext>
            </a:extLst>
          </p:cNvPr>
          <p:cNvSpPr>
            <a:spLocks noGrp="1"/>
          </p:cNvSpPr>
          <p:nvPr>
            <p:ph type="title"/>
          </p:nvPr>
        </p:nvSpPr>
        <p:spPr/>
        <p:txBody>
          <a:bodyPr anchor="t"/>
          <a:lstStyle/>
          <a:p>
            <a:r>
              <a:rPr lang="en-US" dirty="0"/>
              <a:t>Welcome</a:t>
            </a:r>
          </a:p>
        </p:txBody>
      </p:sp>
      <p:sp>
        <p:nvSpPr>
          <p:cNvPr id="9" name="Subtitle 8">
            <a:extLst>
              <a:ext uri="{FF2B5EF4-FFF2-40B4-BE49-F238E27FC236}">
                <a16:creationId xmlns:a16="http://schemas.microsoft.com/office/drawing/2014/main" id="{B0422F93-6730-089C-6CCF-727EF5AFAE89}"/>
              </a:ext>
            </a:extLst>
          </p:cNvPr>
          <p:cNvSpPr>
            <a:spLocks noGrp="1"/>
          </p:cNvSpPr>
          <p:nvPr>
            <p:ph type="subTitle" idx="1"/>
          </p:nvPr>
        </p:nvSpPr>
        <p:spPr/>
        <p:txBody>
          <a:bodyPr/>
          <a:lstStyle/>
          <a:p>
            <a:r>
              <a:rPr lang="en-US" dirty="0"/>
              <a:t>Karthik Ramadoss</a:t>
            </a:r>
            <a:br>
              <a:rPr lang="en-US" dirty="0"/>
            </a:br>
            <a:r>
              <a:rPr lang="en-US" dirty="0"/>
              <a:t>SVP Global Architecture &amp; Delivery</a:t>
            </a:r>
          </a:p>
        </p:txBody>
      </p:sp>
      <p:pic>
        <p:nvPicPr>
          <p:cNvPr id="12" name="Picture 11" descr="A person holding a computer and a motorcycle&#10;&#10;AI-generated content may be incorrect.">
            <a:extLst>
              <a:ext uri="{FF2B5EF4-FFF2-40B4-BE49-F238E27FC236}">
                <a16:creationId xmlns:a16="http://schemas.microsoft.com/office/drawing/2014/main" id="{BC0FF610-A8B5-023E-DD60-D1DDCD1BE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404" y="0"/>
            <a:ext cx="3890596" cy="68580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4363869"/>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814D-739C-C1FA-4647-F2A274A5F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F18A3-7216-47CF-83E9-B41E8CCEAAFB}"/>
              </a:ext>
            </a:extLst>
          </p:cNvPr>
          <p:cNvSpPr>
            <a:spLocks noGrp="1"/>
          </p:cNvSpPr>
          <p:nvPr>
            <p:ph type="title"/>
          </p:nvPr>
        </p:nvSpPr>
        <p:spPr>
          <a:xfrm>
            <a:off x="839788" y="365125"/>
            <a:ext cx="10515600" cy="646331"/>
          </a:xfrm>
        </p:spPr>
        <p:txBody>
          <a:bodyPr wrap="square" anchor="t">
            <a:normAutofit/>
          </a:bodyPr>
          <a:lstStyle/>
          <a:p>
            <a:r>
              <a:rPr lang="en-US" dirty="0"/>
              <a:t>Agent Boss. Yes, you! </a:t>
            </a:r>
          </a:p>
        </p:txBody>
      </p:sp>
      <p:pic>
        <p:nvPicPr>
          <p:cNvPr id="17" name="Picture 16" descr="A person wearing headphones looking at multiple screens&#10;&#10;AI-generated content may be incorrect.">
            <a:extLst>
              <a:ext uri="{FF2B5EF4-FFF2-40B4-BE49-F238E27FC236}">
                <a16:creationId xmlns:a16="http://schemas.microsoft.com/office/drawing/2014/main" id="{BD46FB81-7350-06EE-F155-40B07FB1A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1041262"/>
            <a:ext cx="7772400" cy="5181600"/>
          </a:xfrm>
          <a:prstGeom prst="rect">
            <a:avLst/>
          </a:prstGeom>
        </p:spPr>
      </p:pic>
      <p:sp>
        <p:nvSpPr>
          <p:cNvPr id="18" name="TextBox 17">
            <a:extLst>
              <a:ext uri="{FF2B5EF4-FFF2-40B4-BE49-F238E27FC236}">
                <a16:creationId xmlns:a16="http://schemas.microsoft.com/office/drawing/2014/main" id="{6EA0C009-6C26-3E87-E235-AE927EACD316}"/>
              </a:ext>
            </a:extLst>
          </p:cNvPr>
          <p:cNvSpPr txBox="1"/>
          <p:nvPr/>
        </p:nvSpPr>
        <p:spPr>
          <a:xfrm>
            <a:off x="8818961" y="1011456"/>
            <a:ext cx="3373039" cy="2585323"/>
          </a:xfrm>
          <a:prstGeom prst="rect">
            <a:avLst/>
          </a:prstGeom>
          <a:noFill/>
        </p:spPr>
        <p:txBody>
          <a:bodyPr wrap="none" rtlCol="0">
            <a:spAutoFit/>
          </a:bodyPr>
          <a:lstStyle/>
          <a:p>
            <a:pPr marL="285750" indent="-285750">
              <a:buFontTx/>
              <a:buChar char="-"/>
            </a:pPr>
            <a:r>
              <a:rPr lang="en-US" dirty="0"/>
              <a:t>Coding agent</a:t>
            </a:r>
          </a:p>
          <a:p>
            <a:pPr marL="285750" indent="-285750">
              <a:buFontTx/>
              <a:buChar char="-"/>
            </a:pPr>
            <a:r>
              <a:rPr lang="en-US" dirty="0"/>
              <a:t>Meeting proxy agent</a:t>
            </a:r>
          </a:p>
          <a:p>
            <a:pPr marL="285750" indent="-285750">
              <a:buFontTx/>
              <a:buChar char="-"/>
            </a:pPr>
            <a:r>
              <a:rPr lang="en-US" dirty="0"/>
              <a:t>Chief of staff agent</a:t>
            </a:r>
          </a:p>
          <a:p>
            <a:pPr marL="285750" indent="-285750">
              <a:buFontTx/>
              <a:buChar char="-"/>
            </a:pPr>
            <a:r>
              <a:rPr lang="en-US" dirty="0"/>
              <a:t>Email Auto responder agent </a:t>
            </a:r>
          </a:p>
          <a:p>
            <a:pPr marL="285750" indent="-285750">
              <a:buFontTx/>
              <a:buChar char="-"/>
            </a:pPr>
            <a:r>
              <a:rPr lang="en-US" dirty="0"/>
              <a:t>Calendar manager agent</a:t>
            </a:r>
          </a:p>
          <a:p>
            <a:pPr marL="285750" indent="-285750">
              <a:buFontTx/>
              <a:buChar char="-"/>
            </a:pPr>
            <a:r>
              <a:rPr lang="en-US" dirty="0"/>
              <a:t>Health coach agent</a:t>
            </a:r>
          </a:p>
          <a:p>
            <a:pPr marL="285750" indent="-285750">
              <a:buFontTx/>
              <a:buChar char="-"/>
            </a:pPr>
            <a:r>
              <a:rPr lang="en-US" dirty="0"/>
              <a:t>EQ agent</a:t>
            </a:r>
          </a:p>
          <a:p>
            <a:pPr marL="285750" indent="-285750">
              <a:buFontTx/>
              <a:buChar char="-"/>
            </a:pPr>
            <a:r>
              <a:rPr lang="en-US" dirty="0"/>
              <a:t>Life coach agent</a:t>
            </a:r>
          </a:p>
          <a:p>
            <a:pPr marL="285750" indent="-285750">
              <a:buFontTx/>
              <a:buChar char="-"/>
            </a:pPr>
            <a:r>
              <a:rPr lang="en-US" dirty="0"/>
              <a:t>HR agent</a:t>
            </a:r>
          </a:p>
        </p:txBody>
      </p:sp>
      <p:pic>
        <p:nvPicPr>
          <p:cNvPr id="20" name="Picture 19" descr="A screenshot of a video call&#10;&#10;AI-generated content may be incorrect.">
            <a:extLst>
              <a:ext uri="{FF2B5EF4-FFF2-40B4-BE49-F238E27FC236}">
                <a16:creationId xmlns:a16="http://schemas.microsoft.com/office/drawing/2014/main" id="{772121AE-C87D-2C3E-9B6F-F71986F59B4E}"/>
              </a:ext>
            </a:extLst>
          </p:cNvPr>
          <p:cNvPicPr>
            <a:picLocks noChangeAspect="1"/>
          </p:cNvPicPr>
          <p:nvPr/>
        </p:nvPicPr>
        <p:blipFill>
          <a:blip r:embed="rId4">
            <a:extLst>
              <a:ext uri="{28A0092B-C50C-407E-A947-70E740481C1C}">
                <a14:useLocalDpi xmlns:a14="http://schemas.microsoft.com/office/drawing/2010/main" val="0"/>
              </a:ext>
            </a:extLst>
          </a:blip>
          <a:srcRect l="10294" t="8824" r="10294" b="5883"/>
          <a:stretch>
            <a:fillRect/>
          </a:stretch>
        </p:blipFill>
        <p:spPr>
          <a:xfrm>
            <a:off x="8818961" y="3815220"/>
            <a:ext cx="3373039" cy="2415262"/>
          </a:xfrm>
          <a:prstGeom prst="rect">
            <a:avLst/>
          </a:prstGeom>
        </p:spPr>
      </p:pic>
    </p:spTree>
    <p:extLst>
      <p:ext uri="{BB962C8B-B14F-4D97-AF65-F5344CB8AC3E}">
        <p14:creationId xmlns:p14="http://schemas.microsoft.com/office/powerpoint/2010/main" val="2130285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8CC69-399F-9BEC-D9B2-430AFE1CE610}"/>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A03FF924-2FE3-DFC7-6438-9CF954BF5658}"/>
              </a:ext>
            </a:extLst>
          </p:cNvPr>
          <p:cNvSpPr>
            <a:spLocks noGrp="1"/>
          </p:cNvSpPr>
          <p:nvPr>
            <p:ph type="title"/>
          </p:nvPr>
        </p:nvSpPr>
        <p:spPr>
          <a:xfrm>
            <a:off x="839788" y="365125"/>
            <a:ext cx="10515600" cy="646331"/>
          </a:xfrm>
        </p:spPr>
        <p:txBody>
          <a:bodyPr/>
          <a:lstStyle/>
          <a:p>
            <a:r>
              <a:rPr lang="en-US" dirty="0"/>
              <a:t>Role play – Choose your adventure!</a:t>
            </a:r>
          </a:p>
        </p:txBody>
      </p:sp>
      <p:pic>
        <p:nvPicPr>
          <p:cNvPr id="3" name="Picture 2" descr="A diagram of a company's company's company's company's company's company's company's company's company's company's company's company'&#10;&#10;AI-generated content may be incorrect.">
            <a:extLst>
              <a:ext uri="{FF2B5EF4-FFF2-40B4-BE49-F238E27FC236}">
                <a16:creationId xmlns:a16="http://schemas.microsoft.com/office/drawing/2014/main" id="{0A66045E-0ED3-B6C2-DC46-20D4B0BD126B}"/>
              </a:ext>
            </a:extLst>
          </p:cNvPr>
          <p:cNvPicPr>
            <a:picLocks noChangeAspect="1"/>
          </p:cNvPicPr>
          <p:nvPr/>
        </p:nvPicPr>
        <p:blipFill>
          <a:blip r:embed="rId3">
            <a:extLst>
              <a:ext uri="{28A0092B-C50C-407E-A947-70E740481C1C}">
                <a14:useLocalDpi xmlns:a14="http://schemas.microsoft.com/office/drawing/2010/main" val="0"/>
              </a:ext>
            </a:extLst>
          </a:blip>
          <a:srcRect t="16000" b="10933"/>
          <a:stretch>
            <a:fillRect/>
          </a:stretch>
        </p:blipFill>
        <p:spPr>
          <a:xfrm>
            <a:off x="839788" y="1867712"/>
            <a:ext cx="10515599" cy="4321952"/>
          </a:xfrm>
          <a:prstGeom prst="rect">
            <a:avLst/>
          </a:prstGeom>
          <a:noFill/>
        </p:spPr>
      </p:pic>
    </p:spTree>
    <p:extLst>
      <p:ext uri="{BB962C8B-B14F-4D97-AF65-F5344CB8AC3E}">
        <p14:creationId xmlns:p14="http://schemas.microsoft.com/office/powerpoint/2010/main" val="4253304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282A-7B9B-5E2D-77AE-6BCEA605BC20}"/>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A31298F7-1E79-06B6-0DDB-D3F8929C984B}"/>
              </a:ext>
            </a:extLst>
          </p:cNvPr>
          <p:cNvSpPr>
            <a:spLocks noGrp="1"/>
          </p:cNvSpPr>
          <p:nvPr>
            <p:ph type="title"/>
          </p:nvPr>
        </p:nvSpPr>
        <p:spPr>
          <a:xfrm>
            <a:off x="839788" y="365125"/>
            <a:ext cx="10515600" cy="646331"/>
          </a:xfrm>
        </p:spPr>
        <p:txBody>
          <a:bodyPr wrap="square" anchor="t">
            <a:normAutofit/>
          </a:bodyPr>
          <a:lstStyle/>
          <a:p>
            <a:r>
              <a:rPr lang="en-US" dirty="0"/>
              <a:t>Dual Flywheel Playbook</a:t>
            </a:r>
          </a:p>
        </p:txBody>
      </p:sp>
      <p:pic>
        <p:nvPicPr>
          <p:cNvPr id="3" name="Picture 2" descr="A white paper with black text&#10;&#10;AI-generated content may be incorrect.">
            <a:extLst>
              <a:ext uri="{FF2B5EF4-FFF2-40B4-BE49-F238E27FC236}">
                <a16:creationId xmlns:a16="http://schemas.microsoft.com/office/drawing/2014/main" id="{ED87B11A-A919-62A3-ED3C-A7D333B35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1143000"/>
            <a:ext cx="2362200" cy="4965700"/>
          </a:xfrm>
          <a:prstGeom prst="rect">
            <a:avLst/>
          </a:prstGeom>
        </p:spPr>
      </p:pic>
      <p:sp>
        <p:nvSpPr>
          <p:cNvPr id="7" name="Rounded Rectangle 6">
            <a:extLst>
              <a:ext uri="{FF2B5EF4-FFF2-40B4-BE49-F238E27FC236}">
                <a16:creationId xmlns:a16="http://schemas.microsoft.com/office/drawing/2014/main" id="{D1CD2CF0-DE58-41E4-FC58-0A65669D7832}"/>
              </a:ext>
            </a:extLst>
          </p:cNvPr>
          <p:cNvSpPr/>
          <p:nvPr/>
        </p:nvSpPr>
        <p:spPr>
          <a:xfrm>
            <a:off x="763588" y="1447800"/>
            <a:ext cx="2514600" cy="4267200"/>
          </a:xfrm>
          <a:prstGeom prst="roundRect">
            <a:avLst/>
          </a:prstGeom>
          <a:noFill/>
          <a:ln w="25400">
            <a:solidFill>
              <a:srgbClr val="FF0000">
                <a:alpha val="7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281D30-F904-5030-ACA9-6C00D1A9FFCB}"/>
              </a:ext>
            </a:extLst>
          </p:cNvPr>
          <p:cNvSpPr txBox="1"/>
          <p:nvPr/>
        </p:nvSpPr>
        <p:spPr>
          <a:xfrm>
            <a:off x="1065177" y="5835134"/>
            <a:ext cx="1911421" cy="369332"/>
          </a:xfrm>
          <a:prstGeom prst="rect">
            <a:avLst/>
          </a:prstGeom>
          <a:noFill/>
        </p:spPr>
        <p:txBody>
          <a:bodyPr wrap="none" rtlCol="0">
            <a:spAutoFit/>
          </a:bodyPr>
          <a:lstStyle/>
          <a:p>
            <a:r>
              <a:rPr lang="en-US" dirty="0">
                <a:solidFill>
                  <a:srgbClr val="FF0000"/>
                </a:solidFill>
                <a:latin typeface="American Typewriter Condensed" panose="02090606020004020304" pitchFamily="18" charset="77"/>
              </a:rPr>
              <a:t>Your 3 action items</a:t>
            </a:r>
          </a:p>
        </p:txBody>
      </p:sp>
      <p:pic>
        <p:nvPicPr>
          <p:cNvPr id="10" name="Picture 9" descr="A drawing of a flywheel&#10;&#10;AI-generated content may be incorrect.">
            <a:extLst>
              <a:ext uri="{FF2B5EF4-FFF2-40B4-BE49-F238E27FC236}">
                <a16:creationId xmlns:a16="http://schemas.microsoft.com/office/drawing/2014/main" id="{4B01ACC2-6758-2A5A-F1B2-E6A160169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561" y="1011456"/>
            <a:ext cx="5854700" cy="4965700"/>
          </a:xfrm>
          <a:prstGeom prst="rect">
            <a:avLst/>
          </a:prstGeom>
        </p:spPr>
      </p:pic>
      <p:pic>
        <p:nvPicPr>
          <p:cNvPr id="12" name="Picture 11" descr="A list of words on a white background&#10;&#10;AI-generated content may be incorrect.">
            <a:extLst>
              <a:ext uri="{FF2B5EF4-FFF2-40B4-BE49-F238E27FC236}">
                <a16:creationId xmlns:a16="http://schemas.microsoft.com/office/drawing/2014/main" id="{1DFCB54E-2073-E308-C7AA-2CE7E0A45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3634" y="946150"/>
            <a:ext cx="2298700" cy="4965700"/>
          </a:xfrm>
          <a:prstGeom prst="rect">
            <a:avLst/>
          </a:prstGeom>
        </p:spPr>
      </p:pic>
    </p:spTree>
    <p:extLst>
      <p:ext uri="{BB962C8B-B14F-4D97-AF65-F5344CB8AC3E}">
        <p14:creationId xmlns:p14="http://schemas.microsoft.com/office/powerpoint/2010/main" val="27819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C4C6-BF26-7488-9CEA-2472A0BBFDAC}"/>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B7AA95D1-16F5-9E65-CB6F-217C4382F4E2}"/>
              </a:ext>
            </a:extLst>
          </p:cNvPr>
          <p:cNvSpPr>
            <a:spLocks noGrp="1"/>
          </p:cNvSpPr>
          <p:nvPr>
            <p:ph type="title"/>
          </p:nvPr>
        </p:nvSpPr>
        <p:spPr>
          <a:xfrm>
            <a:off x="839788" y="365125"/>
            <a:ext cx="10515600" cy="646331"/>
          </a:xfrm>
        </p:spPr>
        <p:txBody>
          <a:bodyPr wrap="square" anchor="t">
            <a:normAutofit/>
          </a:bodyPr>
          <a:lstStyle/>
          <a:p>
            <a:r>
              <a:rPr lang="en-US" dirty="0"/>
              <a:t>Most Addictive Technology of 2026</a:t>
            </a:r>
          </a:p>
        </p:txBody>
      </p:sp>
      <p:pic>
        <p:nvPicPr>
          <p:cNvPr id="4" name="Picture 3" descr="A person with wings out of their hands&#10;&#10;AI-generated content may be incorrect.">
            <a:extLst>
              <a:ext uri="{FF2B5EF4-FFF2-40B4-BE49-F238E27FC236}">
                <a16:creationId xmlns:a16="http://schemas.microsoft.com/office/drawing/2014/main" id="{804F9CD1-1B59-8AFF-675F-7A3261EAB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45746"/>
            <a:ext cx="7772400" cy="5181600"/>
          </a:xfrm>
          <a:prstGeom prst="rect">
            <a:avLst/>
          </a:prstGeom>
        </p:spPr>
      </p:pic>
      <p:sp>
        <p:nvSpPr>
          <p:cNvPr id="5" name="TextBox 4">
            <a:extLst>
              <a:ext uri="{FF2B5EF4-FFF2-40B4-BE49-F238E27FC236}">
                <a16:creationId xmlns:a16="http://schemas.microsoft.com/office/drawing/2014/main" id="{DB311496-83E0-0A47-B763-34040A432BB2}"/>
              </a:ext>
            </a:extLst>
          </p:cNvPr>
          <p:cNvSpPr txBox="1"/>
          <p:nvPr/>
        </p:nvSpPr>
        <p:spPr>
          <a:xfrm>
            <a:off x="9601200" y="1981200"/>
            <a:ext cx="1501140" cy="2554545"/>
          </a:xfrm>
          <a:prstGeom prst="rect">
            <a:avLst/>
          </a:prstGeom>
          <a:noFill/>
        </p:spPr>
        <p:txBody>
          <a:bodyPr wrap="square" rtlCol="0">
            <a:spAutoFit/>
          </a:bodyPr>
          <a:lstStyle/>
          <a:p>
            <a:pPr algn="ctr"/>
            <a:r>
              <a:rPr lang="en-US" sz="4000" dirty="0">
                <a:solidFill>
                  <a:srgbClr val="0070C0"/>
                </a:solidFill>
                <a:hlinkClick r:id="rId4"/>
              </a:rPr>
              <a:t>Tools to play with</a:t>
            </a:r>
            <a:endParaRPr lang="en-US" sz="4000" dirty="0">
              <a:solidFill>
                <a:srgbClr val="0070C0"/>
              </a:solidFill>
            </a:endParaRPr>
          </a:p>
        </p:txBody>
      </p:sp>
    </p:spTree>
    <p:extLst>
      <p:ext uri="{BB962C8B-B14F-4D97-AF65-F5344CB8AC3E}">
        <p14:creationId xmlns:p14="http://schemas.microsoft.com/office/powerpoint/2010/main" val="1723878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27882-4379-2BFA-BE1A-1D9EE6F2B71D}"/>
            </a:ext>
          </a:extLst>
        </p:cNvPr>
        <p:cNvGrpSpPr/>
        <p:nvPr/>
      </p:nvGrpSpPr>
      <p:grpSpPr>
        <a:xfrm>
          <a:off x="0" y="0"/>
          <a:ext cx="0" cy="0"/>
          <a:chOff x="0" y="0"/>
          <a:chExt cx="0" cy="0"/>
        </a:xfrm>
      </p:grpSpPr>
      <p:pic>
        <p:nvPicPr>
          <p:cNvPr id="9" name="Picture 8" descr="Golden trophy">
            <a:extLst>
              <a:ext uri="{FF2B5EF4-FFF2-40B4-BE49-F238E27FC236}">
                <a16:creationId xmlns:a16="http://schemas.microsoft.com/office/drawing/2014/main" id="{968D7191-AFAE-CDB4-AF98-585E9ABD4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880" y="718770"/>
            <a:ext cx="3657600" cy="5486400"/>
          </a:xfrm>
          <a:prstGeom prst="rect">
            <a:avLst/>
          </a:prstGeom>
        </p:spPr>
      </p:pic>
      <p:sp>
        <p:nvSpPr>
          <p:cNvPr id="14" name="Title 1">
            <a:extLst>
              <a:ext uri="{FF2B5EF4-FFF2-40B4-BE49-F238E27FC236}">
                <a16:creationId xmlns:a16="http://schemas.microsoft.com/office/drawing/2014/main" id="{A4B5CB11-5B48-6583-3722-F6CC10C67096}"/>
              </a:ext>
            </a:extLst>
          </p:cNvPr>
          <p:cNvSpPr>
            <a:spLocks noGrp="1"/>
          </p:cNvSpPr>
          <p:nvPr>
            <p:ph type="title"/>
          </p:nvPr>
        </p:nvSpPr>
        <p:spPr>
          <a:xfrm>
            <a:off x="839788" y="365125"/>
            <a:ext cx="10515600" cy="646331"/>
          </a:xfrm>
        </p:spPr>
        <p:txBody>
          <a:bodyPr wrap="square" anchor="t">
            <a:normAutofit/>
          </a:bodyPr>
          <a:lstStyle/>
          <a:p>
            <a:r>
              <a:rPr lang="en-US" dirty="0"/>
              <a:t>2026 Word for the Summit</a:t>
            </a:r>
          </a:p>
        </p:txBody>
      </p:sp>
      <p:sp>
        <p:nvSpPr>
          <p:cNvPr id="2" name="TextBox 1">
            <a:extLst>
              <a:ext uri="{FF2B5EF4-FFF2-40B4-BE49-F238E27FC236}">
                <a16:creationId xmlns:a16="http://schemas.microsoft.com/office/drawing/2014/main" id="{1034B757-5DD3-0A31-6C86-4AC67C5208F4}"/>
              </a:ext>
            </a:extLst>
          </p:cNvPr>
          <p:cNvSpPr txBox="1"/>
          <p:nvPr/>
        </p:nvSpPr>
        <p:spPr>
          <a:xfrm>
            <a:off x="685800" y="2823483"/>
            <a:ext cx="8153400" cy="1569660"/>
          </a:xfrm>
          <a:prstGeom prst="rect">
            <a:avLst/>
          </a:prstGeom>
          <a:noFill/>
        </p:spPr>
        <p:txBody>
          <a:bodyPr wrap="square" rtlCol="0">
            <a:spAutoFit/>
          </a:bodyPr>
          <a:lstStyle/>
          <a:p>
            <a:pPr algn="ctr"/>
            <a:r>
              <a:rPr lang="en-US" sz="9600" dirty="0">
                <a:solidFill>
                  <a:srgbClr val="00B0F0"/>
                </a:solidFill>
              </a:rPr>
              <a:t>PREPARATION</a:t>
            </a:r>
          </a:p>
        </p:txBody>
      </p:sp>
    </p:spTree>
    <p:extLst>
      <p:ext uri="{BB962C8B-B14F-4D97-AF65-F5344CB8AC3E}">
        <p14:creationId xmlns:p14="http://schemas.microsoft.com/office/powerpoint/2010/main" val="162687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157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5475-AA02-1DD2-75E5-968EDD3DD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9DE65-9E36-E017-F6F8-6DFD34DF7072}"/>
              </a:ext>
            </a:extLst>
          </p:cNvPr>
          <p:cNvSpPr>
            <a:spLocks noGrp="1"/>
          </p:cNvSpPr>
          <p:nvPr>
            <p:ph type="title"/>
          </p:nvPr>
        </p:nvSpPr>
        <p:spPr>
          <a:xfrm>
            <a:off x="839788" y="365125"/>
            <a:ext cx="10515600" cy="646331"/>
          </a:xfrm>
        </p:spPr>
        <p:txBody>
          <a:bodyPr wrap="square" anchor="t">
            <a:normAutofit/>
          </a:bodyPr>
          <a:lstStyle/>
          <a:p>
            <a:r>
              <a:rPr lang="en-US" dirty="0"/>
              <a:t>Judgement, Adoption &amp; Connection?</a:t>
            </a:r>
          </a:p>
        </p:txBody>
      </p:sp>
      <p:pic>
        <p:nvPicPr>
          <p:cNvPr id="5" name="Picture 4" descr="A diagram of a adoption playbook&#10;&#10;AI-generated content may be incorrect.">
            <a:extLst>
              <a:ext uri="{FF2B5EF4-FFF2-40B4-BE49-F238E27FC236}">
                <a16:creationId xmlns:a16="http://schemas.microsoft.com/office/drawing/2014/main" id="{4D3EA558-55FB-087B-68B1-4F8271589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142999"/>
            <a:ext cx="7770812" cy="5187017"/>
          </a:xfrm>
          <a:prstGeom prst="rect">
            <a:avLst/>
          </a:prstGeom>
          <a:noFill/>
        </p:spPr>
      </p:pic>
    </p:spTree>
    <p:extLst>
      <p:ext uri="{BB962C8B-B14F-4D97-AF65-F5344CB8AC3E}">
        <p14:creationId xmlns:p14="http://schemas.microsoft.com/office/powerpoint/2010/main" val="2758168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0F6CF-7619-9555-A58E-58C95E616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0401A-3637-CB31-43B2-7E4835AEAE27}"/>
              </a:ext>
            </a:extLst>
          </p:cNvPr>
          <p:cNvSpPr>
            <a:spLocks noGrp="1"/>
          </p:cNvSpPr>
          <p:nvPr>
            <p:ph type="title"/>
          </p:nvPr>
        </p:nvSpPr>
        <p:spPr>
          <a:xfrm>
            <a:off x="839788" y="365125"/>
            <a:ext cx="10515600" cy="646331"/>
          </a:xfrm>
        </p:spPr>
        <p:txBody>
          <a:bodyPr wrap="square" anchor="t">
            <a:normAutofit/>
          </a:bodyPr>
          <a:lstStyle/>
          <a:p>
            <a:r>
              <a:rPr lang="en-US" dirty="0"/>
              <a:t>Amdahl’s Law</a:t>
            </a:r>
          </a:p>
        </p:txBody>
      </p:sp>
      <p:pic>
        <p:nvPicPr>
          <p:cNvPr id="5" name="Picture 4" descr="A diagram of a software development process&#10;&#10;AI-generated content may be incorrect.">
            <a:extLst>
              <a:ext uri="{FF2B5EF4-FFF2-40B4-BE49-F238E27FC236}">
                <a16:creationId xmlns:a16="http://schemas.microsoft.com/office/drawing/2014/main" id="{D0DE7EF2-716C-FFC1-7658-2A9FF54EA160}"/>
              </a:ext>
            </a:extLst>
          </p:cNvPr>
          <p:cNvPicPr>
            <a:picLocks noChangeAspect="1"/>
          </p:cNvPicPr>
          <p:nvPr/>
        </p:nvPicPr>
        <p:blipFill>
          <a:blip r:embed="rId3">
            <a:extLst>
              <a:ext uri="{28A0092B-C50C-407E-A947-70E740481C1C}">
                <a14:useLocalDpi xmlns:a14="http://schemas.microsoft.com/office/drawing/2010/main" val="0"/>
              </a:ext>
            </a:extLst>
          </a:blip>
          <a:srcRect t="27554"/>
          <a:stretch>
            <a:fillRect/>
          </a:stretch>
        </p:blipFill>
        <p:spPr>
          <a:xfrm>
            <a:off x="685800" y="1227615"/>
            <a:ext cx="7162005" cy="2373772"/>
          </a:xfrm>
          <a:prstGeom prst="rect">
            <a:avLst/>
          </a:prstGeom>
          <a:noFill/>
        </p:spPr>
      </p:pic>
      <p:pic>
        <p:nvPicPr>
          <p:cNvPr id="9" name="Picture 8" descr="A diagram of a program&#10;&#10;AI-generated content may be incorrect.">
            <a:extLst>
              <a:ext uri="{FF2B5EF4-FFF2-40B4-BE49-F238E27FC236}">
                <a16:creationId xmlns:a16="http://schemas.microsoft.com/office/drawing/2014/main" id="{BBFA3AB4-3757-823F-917D-B1D889E53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3399020"/>
            <a:ext cx="5791200" cy="2717701"/>
          </a:xfrm>
          <a:prstGeom prst="rect">
            <a:avLst/>
          </a:prstGeom>
        </p:spPr>
      </p:pic>
      <p:sp>
        <p:nvSpPr>
          <p:cNvPr id="10" name="TextBox 9">
            <a:extLst>
              <a:ext uri="{FF2B5EF4-FFF2-40B4-BE49-F238E27FC236}">
                <a16:creationId xmlns:a16="http://schemas.microsoft.com/office/drawing/2014/main" id="{89108B16-F988-95FD-0159-C18648D21DD6}"/>
              </a:ext>
            </a:extLst>
          </p:cNvPr>
          <p:cNvSpPr txBox="1"/>
          <p:nvPr/>
        </p:nvSpPr>
        <p:spPr>
          <a:xfrm>
            <a:off x="8077200" y="1447800"/>
            <a:ext cx="4455487" cy="1323439"/>
          </a:xfrm>
          <a:prstGeom prst="rect">
            <a:avLst/>
          </a:prstGeom>
          <a:noFill/>
        </p:spPr>
        <p:txBody>
          <a:bodyPr wrap="square" rtlCol="0">
            <a:spAutoFit/>
          </a:bodyPr>
          <a:lstStyle/>
          <a:p>
            <a:r>
              <a:rPr lang="en-US" sz="2000" dirty="0">
                <a:latin typeface="American Typewriter Condensed" panose="02090606020004020304" pitchFamily="18" charset="77"/>
              </a:rPr>
              <a:t>“The overall performance improvement gained by optimizing a single part of a system is limited by the fraction of time that improved part is actually used. “</a:t>
            </a:r>
          </a:p>
        </p:txBody>
      </p:sp>
    </p:spTree>
    <p:extLst>
      <p:ext uri="{BB962C8B-B14F-4D97-AF65-F5344CB8AC3E}">
        <p14:creationId xmlns:p14="http://schemas.microsoft.com/office/powerpoint/2010/main" val="4040060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E3F3-C7A5-8C42-F771-28BC8B154B1D}"/>
              </a:ext>
            </a:extLst>
          </p:cNvPr>
          <p:cNvSpPr>
            <a:spLocks noGrp="1"/>
          </p:cNvSpPr>
          <p:nvPr>
            <p:ph type="title"/>
          </p:nvPr>
        </p:nvSpPr>
        <p:spPr/>
        <p:txBody>
          <a:bodyPr/>
          <a:lstStyle/>
          <a:p>
            <a:r>
              <a:rPr lang="en-US" dirty="0"/>
              <a:t>AC4E Community</a:t>
            </a:r>
          </a:p>
        </p:txBody>
      </p:sp>
      <p:sp>
        <p:nvSpPr>
          <p:cNvPr id="3" name="Subtitle 2">
            <a:extLst>
              <a:ext uri="{FF2B5EF4-FFF2-40B4-BE49-F238E27FC236}">
                <a16:creationId xmlns:a16="http://schemas.microsoft.com/office/drawing/2014/main" id="{A714D51D-4483-2D7F-2EB7-A2561721401C}"/>
              </a:ext>
            </a:extLst>
          </p:cNvPr>
          <p:cNvSpPr>
            <a:spLocks noGrp="1"/>
          </p:cNvSpPr>
          <p:nvPr>
            <p:ph type="subTitle" idx="1"/>
          </p:nvPr>
        </p:nvSpPr>
        <p:spPr/>
        <p:txBody>
          <a:bodyPr/>
          <a:lstStyle/>
          <a:p>
            <a:r>
              <a:rPr lang="en-US" dirty="0"/>
              <a:t>2024-2026 Journey So Far</a:t>
            </a:r>
          </a:p>
        </p:txBody>
      </p:sp>
      <p:pic>
        <p:nvPicPr>
          <p:cNvPr id="5" name="Picture 4" descr="A group of people in a room&#10;&#10;AI-generated content may be incorrect.">
            <a:extLst>
              <a:ext uri="{FF2B5EF4-FFF2-40B4-BE49-F238E27FC236}">
                <a16:creationId xmlns:a16="http://schemas.microsoft.com/office/drawing/2014/main" id="{E9BF419E-C63D-1C1D-ABCE-9C761AF7F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433" y="-1249"/>
            <a:ext cx="3858567" cy="6858000"/>
          </a:xfrm>
          <a:prstGeom prst="rect">
            <a:avLst/>
          </a:prstGeom>
        </p:spPr>
      </p:pic>
    </p:spTree>
    <p:extLst>
      <p:ext uri="{BB962C8B-B14F-4D97-AF65-F5344CB8AC3E}">
        <p14:creationId xmlns:p14="http://schemas.microsoft.com/office/powerpoint/2010/main" val="372971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5FC84-0885-3A5F-5788-EBAF9FD24C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9BF003-EBFF-8E9B-FCAB-C40132ED4AA4}"/>
              </a:ext>
            </a:extLst>
          </p:cNvPr>
          <p:cNvSpPr/>
          <p:nvPr/>
        </p:nvSpPr>
        <p:spPr>
          <a:xfrm>
            <a:off x="2093538" y="3740372"/>
            <a:ext cx="1460452" cy="1460452"/>
          </a:xfrm>
          <a:custGeom>
            <a:avLst/>
            <a:gdLst/>
            <a:ahLst/>
            <a:cxnLst/>
            <a:rect l="l" t="t" r="r" b="b"/>
            <a:pathLst>
              <a:path w="2190678" h="2190678">
                <a:moveTo>
                  <a:pt x="0" y="0"/>
                </a:moveTo>
                <a:lnTo>
                  <a:pt x="2190678" y="0"/>
                </a:lnTo>
                <a:lnTo>
                  <a:pt x="2190678" y="2190678"/>
                </a:lnTo>
                <a:lnTo>
                  <a:pt x="0" y="2190678"/>
                </a:lnTo>
                <a:lnTo>
                  <a:pt x="0" y="0"/>
                </a:lnTo>
                <a:close/>
              </a:path>
            </a:pathLst>
          </a:custGeom>
          <a:blipFill>
            <a:blip r:embed="rId3"/>
            <a:stretch>
              <a:fillRect/>
            </a:stretch>
          </a:blipFill>
        </p:spPr>
        <p:txBody>
          <a:bodyPr/>
          <a:lstStyle/>
          <a:p>
            <a:endParaRPr lang="en-US" sz="900">
              <a:solidFill>
                <a:srgbClr val="0070C0"/>
              </a:solidFill>
            </a:endParaRPr>
          </a:p>
        </p:txBody>
      </p:sp>
      <p:sp>
        <p:nvSpPr>
          <p:cNvPr id="3" name="Freeform 3">
            <a:extLst>
              <a:ext uri="{FF2B5EF4-FFF2-40B4-BE49-F238E27FC236}">
                <a16:creationId xmlns:a16="http://schemas.microsoft.com/office/drawing/2014/main" id="{148F1D11-6234-3A95-47BC-32B83EF63FE5}"/>
              </a:ext>
            </a:extLst>
          </p:cNvPr>
          <p:cNvSpPr/>
          <p:nvPr/>
        </p:nvSpPr>
        <p:spPr>
          <a:xfrm>
            <a:off x="152200" y="5197430"/>
            <a:ext cx="688165" cy="688165"/>
          </a:xfrm>
          <a:custGeom>
            <a:avLst/>
            <a:gdLst/>
            <a:ahLst/>
            <a:cxnLst/>
            <a:rect l="l" t="t" r="r" b="b"/>
            <a:pathLst>
              <a:path w="1032247" h="1032247">
                <a:moveTo>
                  <a:pt x="0" y="0"/>
                </a:moveTo>
                <a:lnTo>
                  <a:pt x="1032247" y="0"/>
                </a:lnTo>
                <a:lnTo>
                  <a:pt x="1032247" y="1032247"/>
                </a:lnTo>
                <a:lnTo>
                  <a:pt x="0" y="1032247"/>
                </a:lnTo>
                <a:lnTo>
                  <a:pt x="0" y="0"/>
                </a:lnTo>
                <a:close/>
              </a:path>
            </a:pathLst>
          </a:custGeom>
          <a:blipFill>
            <a:blip r:embed="rId3"/>
            <a:stretch>
              <a:fillRect/>
            </a:stretch>
          </a:blipFill>
        </p:spPr>
        <p:txBody>
          <a:bodyPr/>
          <a:lstStyle/>
          <a:p>
            <a:endParaRPr lang="en-US" sz="900">
              <a:solidFill>
                <a:srgbClr val="0070C0"/>
              </a:solidFill>
            </a:endParaRPr>
          </a:p>
        </p:txBody>
      </p:sp>
      <p:sp>
        <p:nvSpPr>
          <p:cNvPr id="4" name="Freeform 4">
            <a:extLst>
              <a:ext uri="{FF2B5EF4-FFF2-40B4-BE49-F238E27FC236}">
                <a16:creationId xmlns:a16="http://schemas.microsoft.com/office/drawing/2014/main" id="{CBBC275E-B770-5C57-A5A3-BFF22DD9D58A}"/>
              </a:ext>
            </a:extLst>
          </p:cNvPr>
          <p:cNvSpPr/>
          <p:nvPr/>
        </p:nvSpPr>
        <p:spPr>
          <a:xfrm>
            <a:off x="6316300" y="3698588"/>
            <a:ext cx="954360" cy="954360"/>
          </a:xfrm>
          <a:custGeom>
            <a:avLst/>
            <a:gdLst/>
            <a:ahLst/>
            <a:cxnLst/>
            <a:rect l="l" t="t" r="r" b="b"/>
            <a:pathLst>
              <a:path w="1431539" h="1431539">
                <a:moveTo>
                  <a:pt x="0" y="0"/>
                </a:moveTo>
                <a:lnTo>
                  <a:pt x="1431539" y="0"/>
                </a:lnTo>
                <a:lnTo>
                  <a:pt x="1431539" y="1431539"/>
                </a:lnTo>
                <a:lnTo>
                  <a:pt x="0" y="1431539"/>
                </a:lnTo>
                <a:lnTo>
                  <a:pt x="0" y="0"/>
                </a:lnTo>
                <a:close/>
              </a:path>
            </a:pathLst>
          </a:custGeom>
          <a:blipFill>
            <a:blip r:embed="rId3"/>
            <a:stretch>
              <a:fillRect/>
            </a:stretch>
          </a:blipFill>
        </p:spPr>
        <p:txBody>
          <a:bodyPr/>
          <a:lstStyle/>
          <a:p>
            <a:endParaRPr lang="en-US" sz="900">
              <a:solidFill>
                <a:srgbClr val="0070C0"/>
              </a:solidFill>
            </a:endParaRPr>
          </a:p>
        </p:txBody>
      </p:sp>
      <p:sp>
        <p:nvSpPr>
          <p:cNvPr id="6" name="Freeform 6">
            <a:extLst>
              <a:ext uri="{FF2B5EF4-FFF2-40B4-BE49-F238E27FC236}">
                <a16:creationId xmlns:a16="http://schemas.microsoft.com/office/drawing/2014/main" id="{66D6BFBB-8B29-F958-ED6C-2AB2ECF434AF}"/>
              </a:ext>
            </a:extLst>
          </p:cNvPr>
          <p:cNvSpPr/>
          <p:nvPr/>
        </p:nvSpPr>
        <p:spPr>
          <a:xfrm>
            <a:off x="10620957" y="2568909"/>
            <a:ext cx="694859" cy="694859"/>
          </a:xfrm>
          <a:custGeom>
            <a:avLst/>
            <a:gdLst/>
            <a:ahLst/>
            <a:cxnLst/>
            <a:rect l="l" t="t" r="r" b="b"/>
            <a:pathLst>
              <a:path w="1042288" h="1042288">
                <a:moveTo>
                  <a:pt x="0" y="0"/>
                </a:moveTo>
                <a:lnTo>
                  <a:pt x="1042288" y="0"/>
                </a:lnTo>
                <a:lnTo>
                  <a:pt x="1042288" y="1042288"/>
                </a:lnTo>
                <a:lnTo>
                  <a:pt x="0" y="1042288"/>
                </a:lnTo>
                <a:lnTo>
                  <a:pt x="0" y="0"/>
                </a:lnTo>
                <a:close/>
              </a:path>
            </a:pathLst>
          </a:custGeom>
          <a:blipFill>
            <a:blip r:embed="rId3"/>
            <a:stretch>
              <a:fillRect/>
            </a:stretch>
          </a:blipFill>
        </p:spPr>
        <p:txBody>
          <a:bodyPr/>
          <a:lstStyle/>
          <a:p>
            <a:endParaRPr lang="en-US" sz="900">
              <a:solidFill>
                <a:srgbClr val="0070C0"/>
              </a:solidFill>
            </a:endParaRPr>
          </a:p>
        </p:txBody>
      </p:sp>
      <p:grpSp>
        <p:nvGrpSpPr>
          <p:cNvPr id="7" name="Group 7">
            <a:extLst>
              <a:ext uri="{FF2B5EF4-FFF2-40B4-BE49-F238E27FC236}">
                <a16:creationId xmlns:a16="http://schemas.microsoft.com/office/drawing/2014/main" id="{87D8896C-D295-98B2-3BF7-0910A30BC413}"/>
              </a:ext>
            </a:extLst>
          </p:cNvPr>
          <p:cNvGrpSpPr/>
          <p:nvPr/>
        </p:nvGrpSpPr>
        <p:grpSpPr>
          <a:xfrm>
            <a:off x="10962691" y="-479655"/>
            <a:ext cx="1525488" cy="1525488"/>
            <a:chOff x="0" y="0"/>
            <a:chExt cx="3050976" cy="3050976"/>
          </a:xfrm>
        </p:grpSpPr>
        <p:grpSp>
          <p:nvGrpSpPr>
            <p:cNvPr id="8" name="Group 8">
              <a:extLst>
                <a:ext uri="{FF2B5EF4-FFF2-40B4-BE49-F238E27FC236}">
                  <a16:creationId xmlns:a16="http://schemas.microsoft.com/office/drawing/2014/main" id="{3FCBFE23-BD00-8A2F-BA33-BE28663B273F}"/>
                </a:ext>
              </a:extLst>
            </p:cNvPr>
            <p:cNvGrpSpPr/>
            <p:nvPr/>
          </p:nvGrpSpPr>
          <p:grpSpPr>
            <a:xfrm>
              <a:off x="381372" y="381372"/>
              <a:ext cx="2288232" cy="2288232"/>
              <a:chOff x="0" y="0"/>
              <a:chExt cx="812800" cy="812800"/>
            </a:xfrm>
          </p:grpSpPr>
          <p:sp>
            <p:nvSpPr>
              <p:cNvPr id="9" name="Freeform 9">
                <a:extLst>
                  <a:ext uri="{FF2B5EF4-FFF2-40B4-BE49-F238E27FC236}">
                    <a16:creationId xmlns:a16="http://schemas.microsoft.com/office/drawing/2014/main" id="{0D255132-EE7B-CC83-64AF-7709A7CE52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7E4"/>
              </a:solidFill>
            </p:spPr>
            <p:txBody>
              <a:bodyPr/>
              <a:lstStyle/>
              <a:p>
                <a:endParaRPr lang="en-US" sz="900"/>
              </a:p>
            </p:txBody>
          </p:sp>
          <p:sp>
            <p:nvSpPr>
              <p:cNvPr id="10" name="TextBox 10">
                <a:extLst>
                  <a:ext uri="{FF2B5EF4-FFF2-40B4-BE49-F238E27FC236}">
                    <a16:creationId xmlns:a16="http://schemas.microsoft.com/office/drawing/2014/main" id="{E2864F1A-8BD1-40AF-C18A-E3D2496423CB}"/>
                  </a:ext>
                </a:extLst>
              </p:cNvPr>
              <p:cNvSpPr txBox="1"/>
              <p:nvPr/>
            </p:nvSpPr>
            <p:spPr>
              <a:xfrm>
                <a:off x="76200" y="47625"/>
                <a:ext cx="660400" cy="688975"/>
              </a:xfrm>
              <a:prstGeom prst="rect">
                <a:avLst/>
              </a:prstGeom>
            </p:spPr>
            <p:txBody>
              <a:bodyPr lIns="20787" tIns="20787" rIns="20787" bIns="20787" rtlCol="0" anchor="ctr"/>
              <a:lstStyle/>
              <a:p>
                <a:pPr algn="ctr">
                  <a:lnSpc>
                    <a:spcPts val="987"/>
                  </a:lnSpc>
                  <a:spcBef>
                    <a:spcPct val="0"/>
                  </a:spcBef>
                </a:pPr>
                <a:endParaRPr sz="900"/>
              </a:p>
            </p:txBody>
          </p:sp>
        </p:grpSp>
        <p:sp>
          <p:nvSpPr>
            <p:cNvPr id="11" name="Freeform 11">
              <a:extLst>
                <a:ext uri="{FF2B5EF4-FFF2-40B4-BE49-F238E27FC236}">
                  <a16:creationId xmlns:a16="http://schemas.microsoft.com/office/drawing/2014/main" id="{F741B3E6-5FAC-2772-DB2E-792F7EA9092C}"/>
                </a:ext>
              </a:extLst>
            </p:cNvPr>
            <p:cNvSpPr/>
            <p:nvPr/>
          </p:nvSpPr>
          <p:spPr>
            <a:xfrm>
              <a:off x="0" y="0"/>
              <a:ext cx="3050976" cy="3050976"/>
            </a:xfrm>
            <a:custGeom>
              <a:avLst/>
              <a:gdLst/>
              <a:ahLst/>
              <a:cxnLst/>
              <a:rect l="l" t="t" r="r" b="b"/>
              <a:pathLst>
                <a:path w="3050976" h="3050976">
                  <a:moveTo>
                    <a:pt x="0" y="0"/>
                  </a:moveTo>
                  <a:lnTo>
                    <a:pt x="3050976" y="0"/>
                  </a:lnTo>
                  <a:lnTo>
                    <a:pt x="3050976" y="3050976"/>
                  </a:lnTo>
                  <a:lnTo>
                    <a:pt x="0" y="30509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900"/>
            </a:p>
          </p:txBody>
        </p:sp>
      </p:grpSp>
      <p:sp>
        <p:nvSpPr>
          <p:cNvPr id="12" name="TextBox 12">
            <a:extLst>
              <a:ext uri="{FF2B5EF4-FFF2-40B4-BE49-F238E27FC236}">
                <a16:creationId xmlns:a16="http://schemas.microsoft.com/office/drawing/2014/main" id="{71E3F0B1-2209-DF22-42B5-79F96E6FBBD3}"/>
              </a:ext>
            </a:extLst>
          </p:cNvPr>
          <p:cNvSpPr txBox="1"/>
          <p:nvPr/>
        </p:nvSpPr>
        <p:spPr>
          <a:xfrm>
            <a:off x="979562" y="5611894"/>
            <a:ext cx="2396986" cy="625492"/>
          </a:xfrm>
          <a:prstGeom prst="rect">
            <a:avLst/>
          </a:prstGeom>
        </p:spPr>
        <p:txBody>
          <a:bodyPr wrap="square" lIns="0" tIns="0" rIns="0" bIns="0" rtlCol="0" anchor="t">
            <a:spAutoFit/>
          </a:bodyPr>
          <a:lstStyle/>
          <a:p>
            <a:pPr>
              <a:lnSpc>
                <a:spcPts val="1587"/>
              </a:lnSpc>
            </a:pPr>
            <a:r>
              <a:rPr lang="en-US" dirty="0">
                <a:solidFill>
                  <a:srgbClr val="0070C0"/>
                </a:solidFill>
                <a:latin typeface="American Typewriter Condensed" panose="02090606020004020304" pitchFamily="18" charset="77"/>
                <a:ea typeface="Lato 1"/>
                <a:cs typeface="Lato 1"/>
                <a:sym typeface="Lato 1"/>
              </a:rPr>
              <a:t>2023 OCTOBER</a:t>
            </a:r>
            <a:br>
              <a:rPr lang="en-US" dirty="0">
                <a:solidFill>
                  <a:srgbClr val="0070C0"/>
                </a:solidFill>
                <a:latin typeface="American Typewriter Condensed" panose="02090606020004020304" pitchFamily="18" charset="77"/>
                <a:ea typeface="Lato 1"/>
                <a:cs typeface="Lato 1"/>
                <a:sym typeface="Lato 1"/>
              </a:rPr>
            </a:br>
            <a:r>
              <a:rPr lang="en-US" dirty="0">
                <a:solidFill>
                  <a:srgbClr val="0070C0"/>
                </a:solidFill>
                <a:latin typeface="American Typewriter Condensed" panose="02090606020004020304" pitchFamily="18" charset="77"/>
                <a:ea typeface="Lato 1"/>
                <a:cs typeface="Lato 1"/>
                <a:sym typeface="Lato 1"/>
              </a:rPr>
              <a:t>VIRTUAL AC4E MEETING</a:t>
            </a:r>
            <a:endParaRPr lang="en-US" dirty="0">
              <a:solidFill>
                <a:srgbClr val="0070C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grpSp>
        <p:nvGrpSpPr>
          <p:cNvPr id="17" name="Group 17">
            <a:extLst>
              <a:ext uri="{FF2B5EF4-FFF2-40B4-BE49-F238E27FC236}">
                <a16:creationId xmlns:a16="http://schemas.microsoft.com/office/drawing/2014/main" id="{F1973126-9170-8A35-9E26-A63A541F403E}"/>
              </a:ext>
            </a:extLst>
          </p:cNvPr>
          <p:cNvGrpSpPr/>
          <p:nvPr/>
        </p:nvGrpSpPr>
        <p:grpSpPr>
          <a:xfrm rot="7185864">
            <a:off x="1812001" y="4978876"/>
            <a:ext cx="50060" cy="36591"/>
            <a:chOff x="0" y="0"/>
            <a:chExt cx="599881" cy="438483"/>
          </a:xfrm>
        </p:grpSpPr>
        <p:sp>
          <p:nvSpPr>
            <p:cNvPr id="18" name="Freeform 18">
              <a:extLst>
                <a:ext uri="{FF2B5EF4-FFF2-40B4-BE49-F238E27FC236}">
                  <a16:creationId xmlns:a16="http://schemas.microsoft.com/office/drawing/2014/main" id="{C12D8D31-49EB-7C03-E5F7-F203BBC87779}"/>
                </a:ext>
              </a:extLst>
            </p:cNvPr>
            <p:cNvSpPr/>
            <p:nvPr/>
          </p:nvSpPr>
          <p:spPr>
            <a:xfrm>
              <a:off x="0" y="0"/>
              <a:ext cx="599881" cy="438483"/>
            </a:xfrm>
            <a:custGeom>
              <a:avLst/>
              <a:gdLst/>
              <a:ahLst/>
              <a:cxnLst/>
              <a:rect l="l" t="t" r="r" b="b"/>
              <a:pathLst>
                <a:path w="599881" h="438483">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txBody>
            <a:bodyPr/>
            <a:lstStyle/>
            <a:p>
              <a:endParaRPr lang="en-US" sz="900">
                <a:solidFill>
                  <a:srgbClr val="0070C0"/>
                </a:solidFill>
              </a:endParaRPr>
            </a:p>
          </p:txBody>
        </p:sp>
        <p:sp>
          <p:nvSpPr>
            <p:cNvPr id="19" name="TextBox 19">
              <a:extLst>
                <a:ext uri="{FF2B5EF4-FFF2-40B4-BE49-F238E27FC236}">
                  <a16:creationId xmlns:a16="http://schemas.microsoft.com/office/drawing/2014/main" id="{0249D383-1562-BF2B-09A8-C26A894D1AB3}"/>
                </a:ext>
              </a:extLst>
            </p:cNvPr>
            <p:cNvSpPr txBox="1"/>
            <p:nvPr/>
          </p:nvSpPr>
          <p:spPr>
            <a:xfrm>
              <a:off x="56239" y="12533"/>
              <a:ext cx="487404" cy="384842"/>
            </a:xfrm>
            <a:prstGeom prst="rect">
              <a:avLst/>
            </a:prstGeom>
          </p:spPr>
          <p:txBody>
            <a:bodyPr lIns="32655" tIns="32655" rIns="32655" bIns="32655" rtlCol="0" anchor="ctr"/>
            <a:lstStyle/>
            <a:p>
              <a:pPr algn="ctr">
                <a:lnSpc>
                  <a:spcPts val="1428"/>
                </a:lnSpc>
              </a:pPr>
              <a:endParaRPr sz="900">
                <a:solidFill>
                  <a:srgbClr val="0070C0"/>
                </a:solidFill>
              </a:endParaRPr>
            </a:p>
          </p:txBody>
        </p:sp>
      </p:grpSp>
      <p:grpSp>
        <p:nvGrpSpPr>
          <p:cNvPr id="25" name="Group 25">
            <a:extLst>
              <a:ext uri="{FF2B5EF4-FFF2-40B4-BE49-F238E27FC236}">
                <a16:creationId xmlns:a16="http://schemas.microsoft.com/office/drawing/2014/main" id="{C993E2EB-158A-DA8B-43D4-D5ADB180EA34}"/>
              </a:ext>
            </a:extLst>
          </p:cNvPr>
          <p:cNvGrpSpPr/>
          <p:nvPr/>
        </p:nvGrpSpPr>
        <p:grpSpPr>
          <a:xfrm rot="-352649">
            <a:off x="4089318" y="3701185"/>
            <a:ext cx="52588" cy="36591"/>
            <a:chOff x="0" y="0"/>
            <a:chExt cx="630175" cy="438483"/>
          </a:xfrm>
        </p:grpSpPr>
        <p:sp>
          <p:nvSpPr>
            <p:cNvPr id="26" name="Freeform 26">
              <a:extLst>
                <a:ext uri="{FF2B5EF4-FFF2-40B4-BE49-F238E27FC236}">
                  <a16:creationId xmlns:a16="http://schemas.microsoft.com/office/drawing/2014/main" id="{0925C8DC-223B-76A1-38CB-FE711A674C5A}"/>
                </a:ext>
              </a:extLst>
            </p:cNvPr>
            <p:cNvSpPr/>
            <p:nvPr/>
          </p:nvSpPr>
          <p:spPr>
            <a:xfrm>
              <a:off x="0" y="0"/>
              <a:ext cx="630175" cy="438483"/>
            </a:xfrm>
            <a:custGeom>
              <a:avLst/>
              <a:gdLst/>
              <a:ahLst/>
              <a:cxnLst/>
              <a:rect l="l" t="t" r="r" b="b"/>
              <a:pathLst>
                <a:path w="630175" h="438483">
                  <a:moveTo>
                    <a:pt x="315088" y="0"/>
                  </a:moveTo>
                  <a:cubicBezTo>
                    <a:pt x="141070" y="0"/>
                    <a:pt x="0" y="98158"/>
                    <a:pt x="0" y="219241"/>
                  </a:cubicBezTo>
                  <a:cubicBezTo>
                    <a:pt x="0" y="340325"/>
                    <a:pt x="141070" y="438483"/>
                    <a:pt x="315088" y="438483"/>
                  </a:cubicBezTo>
                  <a:cubicBezTo>
                    <a:pt x="489106" y="438483"/>
                    <a:pt x="630175" y="340325"/>
                    <a:pt x="630175" y="219241"/>
                  </a:cubicBezTo>
                  <a:cubicBezTo>
                    <a:pt x="630175" y="98158"/>
                    <a:pt x="489106" y="0"/>
                    <a:pt x="315088" y="0"/>
                  </a:cubicBezTo>
                  <a:close/>
                </a:path>
              </a:pathLst>
            </a:custGeom>
            <a:solidFill>
              <a:srgbClr val="6AB7E4"/>
            </a:solidFill>
          </p:spPr>
          <p:txBody>
            <a:bodyPr/>
            <a:lstStyle/>
            <a:p>
              <a:endParaRPr lang="en-US" sz="900">
                <a:solidFill>
                  <a:srgbClr val="0070C0"/>
                </a:solidFill>
              </a:endParaRPr>
            </a:p>
          </p:txBody>
        </p:sp>
        <p:sp>
          <p:nvSpPr>
            <p:cNvPr id="27" name="TextBox 27">
              <a:extLst>
                <a:ext uri="{FF2B5EF4-FFF2-40B4-BE49-F238E27FC236}">
                  <a16:creationId xmlns:a16="http://schemas.microsoft.com/office/drawing/2014/main" id="{566C9999-7668-B5AC-5601-D3BECBFD0AC8}"/>
                </a:ext>
              </a:extLst>
            </p:cNvPr>
            <p:cNvSpPr txBox="1"/>
            <p:nvPr/>
          </p:nvSpPr>
          <p:spPr>
            <a:xfrm>
              <a:off x="59079" y="12533"/>
              <a:ext cx="512017" cy="384842"/>
            </a:xfrm>
            <a:prstGeom prst="rect">
              <a:avLst/>
            </a:prstGeom>
          </p:spPr>
          <p:txBody>
            <a:bodyPr lIns="32655" tIns="32655" rIns="32655" bIns="32655" rtlCol="0" anchor="ctr"/>
            <a:lstStyle/>
            <a:p>
              <a:pPr algn="ctr">
                <a:lnSpc>
                  <a:spcPts val="1428"/>
                </a:lnSpc>
              </a:pPr>
              <a:endParaRPr sz="900">
                <a:solidFill>
                  <a:srgbClr val="0070C0"/>
                </a:solidFill>
              </a:endParaRPr>
            </a:p>
          </p:txBody>
        </p:sp>
      </p:grpSp>
      <p:grpSp>
        <p:nvGrpSpPr>
          <p:cNvPr id="38" name="Group 38">
            <a:extLst>
              <a:ext uri="{FF2B5EF4-FFF2-40B4-BE49-F238E27FC236}">
                <a16:creationId xmlns:a16="http://schemas.microsoft.com/office/drawing/2014/main" id="{A2E93602-ADC0-42BF-BEB2-2716F9407A02}"/>
              </a:ext>
            </a:extLst>
          </p:cNvPr>
          <p:cNvGrpSpPr/>
          <p:nvPr/>
        </p:nvGrpSpPr>
        <p:grpSpPr>
          <a:xfrm rot="7185864">
            <a:off x="6906062" y="4208893"/>
            <a:ext cx="50060" cy="36591"/>
            <a:chOff x="0" y="0"/>
            <a:chExt cx="599881" cy="438483"/>
          </a:xfrm>
        </p:grpSpPr>
        <p:sp>
          <p:nvSpPr>
            <p:cNvPr id="39" name="Freeform 39">
              <a:extLst>
                <a:ext uri="{FF2B5EF4-FFF2-40B4-BE49-F238E27FC236}">
                  <a16:creationId xmlns:a16="http://schemas.microsoft.com/office/drawing/2014/main" id="{5340BF3F-C313-9403-560D-7F88406DCA89}"/>
                </a:ext>
              </a:extLst>
            </p:cNvPr>
            <p:cNvSpPr/>
            <p:nvPr/>
          </p:nvSpPr>
          <p:spPr>
            <a:xfrm>
              <a:off x="0" y="0"/>
              <a:ext cx="599881" cy="438483"/>
            </a:xfrm>
            <a:custGeom>
              <a:avLst/>
              <a:gdLst/>
              <a:ahLst/>
              <a:cxnLst/>
              <a:rect l="l" t="t" r="r" b="b"/>
              <a:pathLst>
                <a:path w="599881" h="438483">
                  <a:moveTo>
                    <a:pt x="299941" y="0"/>
                  </a:moveTo>
                  <a:cubicBezTo>
                    <a:pt x="134288" y="0"/>
                    <a:pt x="0" y="98158"/>
                    <a:pt x="0" y="219241"/>
                  </a:cubicBezTo>
                  <a:cubicBezTo>
                    <a:pt x="0" y="340325"/>
                    <a:pt x="134288" y="438483"/>
                    <a:pt x="299941" y="438483"/>
                  </a:cubicBezTo>
                  <a:cubicBezTo>
                    <a:pt x="465593" y="438483"/>
                    <a:pt x="599881" y="340325"/>
                    <a:pt x="599881" y="219241"/>
                  </a:cubicBezTo>
                  <a:cubicBezTo>
                    <a:pt x="599881" y="98158"/>
                    <a:pt x="465593" y="0"/>
                    <a:pt x="299941" y="0"/>
                  </a:cubicBezTo>
                  <a:close/>
                </a:path>
              </a:pathLst>
            </a:custGeom>
            <a:solidFill>
              <a:srgbClr val="6AB7E4"/>
            </a:solidFill>
          </p:spPr>
          <p:txBody>
            <a:bodyPr/>
            <a:lstStyle/>
            <a:p>
              <a:endParaRPr lang="en-US" sz="900">
                <a:solidFill>
                  <a:srgbClr val="0070C0"/>
                </a:solidFill>
              </a:endParaRPr>
            </a:p>
          </p:txBody>
        </p:sp>
        <p:sp>
          <p:nvSpPr>
            <p:cNvPr id="40" name="TextBox 40">
              <a:extLst>
                <a:ext uri="{FF2B5EF4-FFF2-40B4-BE49-F238E27FC236}">
                  <a16:creationId xmlns:a16="http://schemas.microsoft.com/office/drawing/2014/main" id="{A6E2524A-99F5-034B-4EAE-C1D9236EC301}"/>
                </a:ext>
              </a:extLst>
            </p:cNvPr>
            <p:cNvSpPr txBox="1"/>
            <p:nvPr/>
          </p:nvSpPr>
          <p:spPr>
            <a:xfrm>
              <a:off x="56239" y="12533"/>
              <a:ext cx="487404" cy="384842"/>
            </a:xfrm>
            <a:prstGeom prst="rect">
              <a:avLst/>
            </a:prstGeom>
          </p:spPr>
          <p:txBody>
            <a:bodyPr lIns="32655" tIns="32655" rIns="32655" bIns="32655" rtlCol="0" anchor="ctr"/>
            <a:lstStyle/>
            <a:p>
              <a:pPr algn="ctr">
                <a:lnSpc>
                  <a:spcPts val="1428"/>
                </a:lnSpc>
              </a:pPr>
              <a:endParaRPr sz="900">
                <a:solidFill>
                  <a:srgbClr val="0070C0"/>
                </a:solidFill>
              </a:endParaRPr>
            </a:p>
          </p:txBody>
        </p:sp>
      </p:grpSp>
      <p:grpSp>
        <p:nvGrpSpPr>
          <p:cNvPr id="49" name="Group 49">
            <a:extLst>
              <a:ext uri="{FF2B5EF4-FFF2-40B4-BE49-F238E27FC236}">
                <a16:creationId xmlns:a16="http://schemas.microsoft.com/office/drawing/2014/main" id="{7328E0C2-05D5-70C0-6003-A297F6B89BEF}"/>
              </a:ext>
            </a:extLst>
          </p:cNvPr>
          <p:cNvGrpSpPr/>
          <p:nvPr/>
        </p:nvGrpSpPr>
        <p:grpSpPr>
          <a:xfrm rot="-451759">
            <a:off x="8745665" y="3379907"/>
            <a:ext cx="47484" cy="36591"/>
            <a:chOff x="0" y="0"/>
            <a:chExt cx="569013" cy="438483"/>
          </a:xfrm>
        </p:grpSpPr>
        <p:sp>
          <p:nvSpPr>
            <p:cNvPr id="50" name="Freeform 50">
              <a:extLst>
                <a:ext uri="{FF2B5EF4-FFF2-40B4-BE49-F238E27FC236}">
                  <a16:creationId xmlns:a16="http://schemas.microsoft.com/office/drawing/2014/main" id="{5C9C268B-5BA7-E4EB-080D-7FF74B281CC1}"/>
                </a:ext>
              </a:extLst>
            </p:cNvPr>
            <p:cNvSpPr/>
            <p:nvPr/>
          </p:nvSpPr>
          <p:spPr>
            <a:xfrm>
              <a:off x="0" y="0"/>
              <a:ext cx="569013" cy="438483"/>
            </a:xfrm>
            <a:custGeom>
              <a:avLst/>
              <a:gdLst/>
              <a:ahLst/>
              <a:cxnLst/>
              <a:rect l="l" t="t" r="r" b="b"/>
              <a:pathLst>
                <a:path w="569013" h="438483">
                  <a:moveTo>
                    <a:pt x="284507" y="0"/>
                  </a:moveTo>
                  <a:cubicBezTo>
                    <a:pt x="127378" y="0"/>
                    <a:pt x="0" y="98158"/>
                    <a:pt x="0" y="219241"/>
                  </a:cubicBezTo>
                  <a:cubicBezTo>
                    <a:pt x="0" y="340325"/>
                    <a:pt x="127378" y="438483"/>
                    <a:pt x="284507" y="438483"/>
                  </a:cubicBezTo>
                  <a:cubicBezTo>
                    <a:pt x="441635" y="438483"/>
                    <a:pt x="569013" y="340325"/>
                    <a:pt x="569013" y="219241"/>
                  </a:cubicBezTo>
                  <a:cubicBezTo>
                    <a:pt x="569013" y="98158"/>
                    <a:pt x="441635" y="0"/>
                    <a:pt x="284507" y="0"/>
                  </a:cubicBezTo>
                  <a:close/>
                </a:path>
              </a:pathLst>
            </a:custGeom>
            <a:solidFill>
              <a:srgbClr val="6AB7E4"/>
            </a:solidFill>
          </p:spPr>
          <p:txBody>
            <a:bodyPr/>
            <a:lstStyle/>
            <a:p>
              <a:endParaRPr lang="en-US" sz="900">
                <a:solidFill>
                  <a:srgbClr val="0070C0"/>
                </a:solidFill>
              </a:endParaRPr>
            </a:p>
          </p:txBody>
        </p:sp>
        <p:sp>
          <p:nvSpPr>
            <p:cNvPr id="51" name="TextBox 51">
              <a:extLst>
                <a:ext uri="{FF2B5EF4-FFF2-40B4-BE49-F238E27FC236}">
                  <a16:creationId xmlns:a16="http://schemas.microsoft.com/office/drawing/2014/main" id="{89EFD889-7A34-87FB-05BF-B247AF75AA7B}"/>
                </a:ext>
              </a:extLst>
            </p:cNvPr>
            <p:cNvSpPr txBox="1"/>
            <p:nvPr/>
          </p:nvSpPr>
          <p:spPr>
            <a:xfrm>
              <a:off x="53345" y="12533"/>
              <a:ext cx="462323" cy="384842"/>
            </a:xfrm>
            <a:prstGeom prst="rect">
              <a:avLst/>
            </a:prstGeom>
          </p:spPr>
          <p:txBody>
            <a:bodyPr lIns="32655" tIns="32655" rIns="32655" bIns="32655" rtlCol="0" anchor="ctr"/>
            <a:lstStyle/>
            <a:p>
              <a:pPr algn="ctr">
                <a:lnSpc>
                  <a:spcPts val="1428"/>
                </a:lnSpc>
              </a:pPr>
              <a:endParaRPr sz="900">
                <a:solidFill>
                  <a:srgbClr val="0070C0"/>
                </a:solidFill>
              </a:endParaRPr>
            </a:p>
          </p:txBody>
        </p:sp>
      </p:grpSp>
      <p:sp>
        <p:nvSpPr>
          <p:cNvPr id="52" name="AutoShape 52">
            <a:extLst>
              <a:ext uri="{FF2B5EF4-FFF2-40B4-BE49-F238E27FC236}">
                <a16:creationId xmlns:a16="http://schemas.microsoft.com/office/drawing/2014/main" id="{3B8006B9-0C25-EDA6-893C-FA71A1066C2C}"/>
              </a:ext>
            </a:extLst>
          </p:cNvPr>
          <p:cNvSpPr/>
          <p:nvPr/>
        </p:nvSpPr>
        <p:spPr>
          <a:xfrm rot="9739910" flipV="1">
            <a:off x="377114" y="5261263"/>
            <a:ext cx="1444946" cy="21453"/>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53" name="AutoShape 53">
            <a:extLst>
              <a:ext uri="{FF2B5EF4-FFF2-40B4-BE49-F238E27FC236}">
                <a16:creationId xmlns:a16="http://schemas.microsoft.com/office/drawing/2014/main" id="{697E6A9D-642D-300B-306F-25528D484347}"/>
              </a:ext>
            </a:extLst>
          </p:cNvPr>
          <p:cNvSpPr/>
          <p:nvPr/>
        </p:nvSpPr>
        <p:spPr>
          <a:xfrm rot="8649451">
            <a:off x="1626375" y="4234217"/>
            <a:ext cx="2599939" cy="295325"/>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54" name="AutoShape 54">
            <a:extLst>
              <a:ext uri="{FF2B5EF4-FFF2-40B4-BE49-F238E27FC236}">
                <a16:creationId xmlns:a16="http://schemas.microsoft.com/office/drawing/2014/main" id="{DB3AC76D-948C-CF4E-7570-10BC51825808}"/>
              </a:ext>
            </a:extLst>
          </p:cNvPr>
          <p:cNvSpPr/>
          <p:nvPr/>
        </p:nvSpPr>
        <p:spPr>
          <a:xfrm rot="-9901724" flipV="1">
            <a:off x="4078517" y="3843574"/>
            <a:ext cx="2848698" cy="265343"/>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57" name="AutoShape 57">
            <a:extLst>
              <a:ext uri="{FF2B5EF4-FFF2-40B4-BE49-F238E27FC236}">
                <a16:creationId xmlns:a16="http://schemas.microsoft.com/office/drawing/2014/main" id="{F3917902-976F-9CC2-B5BC-197C65510C07}"/>
              </a:ext>
            </a:extLst>
          </p:cNvPr>
          <p:cNvSpPr/>
          <p:nvPr/>
        </p:nvSpPr>
        <p:spPr>
          <a:xfrm rot="7479718" flipV="1">
            <a:off x="10082021" y="1542766"/>
            <a:ext cx="2183221" cy="774332"/>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58" name="Freeform 58">
            <a:extLst>
              <a:ext uri="{FF2B5EF4-FFF2-40B4-BE49-F238E27FC236}">
                <a16:creationId xmlns:a16="http://schemas.microsoft.com/office/drawing/2014/main" id="{15AD6514-99E3-E18C-DB52-7534F05625BC}"/>
              </a:ext>
            </a:extLst>
          </p:cNvPr>
          <p:cNvSpPr/>
          <p:nvPr/>
        </p:nvSpPr>
        <p:spPr>
          <a:xfrm rot="3574298">
            <a:off x="4559127" y="3508935"/>
            <a:ext cx="779517" cy="779517"/>
          </a:xfrm>
          <a:custGeom>
            <a:avLst/>
            <a:gdLst/>
            <a:ahLst/>
            <a:cxnLst/>
            <a:rect l="l" t="t" r="r" b="b"/>
            <a:pathLst>
              <a:path w="1169276" h="1169276">
                <a:moveTo>
                  <a:pt x="0" y="0"/>
                </a:moveTo>
                <a:lnTo>
                  <a:pt x="1169276" y="0"/>
                </a:lnTo>
                <a:lnTo>
                  <a:pt x="1169276" y="1169276"/>
                </a:lnTo>
                <a:lnTo>
                  <a:pt x="0" y="11692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900">
              <a:solidFill>
                <a:srgbClr val="0070C0"/>
              </a:solidFill>
            </a:endParaRPr>
          </a:p>
        </p:txBody>
      </p:sp>
      <p:sp>
        <p:nvSpPr>
          <p:cNvPr id="67" name="TextBox 67">
            <a:extLst>
              <a:ext uri="{FF2B5EF4-FFF2-40B4-BE49-F238E27FC236}">
                <a16:creationId xmlns:a16="http://schemas.microsoft.com/office/drawing/2014/main" id="{21839003-D1A8-F957-4BF4-31E35DFC74CF}"/>
              </a:ext>
            </a:extLst>
          </p:cNvPr>
          <p:cNvSpPr txBox="1"/>
          <p:nvPr/>
        </p:nvSpPr>
        <p:spPr>
          <a:xfrm>
            <a:off x="9718908" y="3575154"/>
            <a:ext cx="2471325" cy="487313"/>
          </a:xfrm>
          <a:prstGeom prst="rect">
            <a:avLst/>
          </a:prstGeom>
        </p:spPr>
        <p:txBody>
          <a:bodyPr wrap="square" lIns="0" tIns="0" rIns="0" bIns="0" rtlCol="0" anchor="t">
            <a:spAutoFit/>
          </a:bodyPr>
          <a:lstStyle/>
          <a:p>
            <a:pPr>
              <a:lnSpc>
                <a:spcPts val="1920"/>
              </a:lnSpc>
            </a:pPr>
            <a:r>
              <a:rPr lang="en-US" sz="1600" dirty="0">
                <a:solidFill>
                  <a:srgbClr val="FFFFFF"/>
                </a:solidFill>
                <a:ea typeface="Lato 1"/>
                <a:cs typeface="Lato 1"/>
                <a:sym typeface="Lato 1"/>
              </a:rPr>
              <a:t>2nd Global Architecture Summit in Dallas, TX</a:t>
            </a:r>
          </a:p>
        </p:txBody>
      </p:sp>
      <p:sp>
        <p:nvSpPr>
          <p:cNvPr id="70" name="Title 1">
            <a:extLst>
              <a:ext uri="{FF2B5EF4-FFF2-40B4-BE49-F238E27FC236}">
                <a16:creationId xmlns:a16="http://schemas.microsoft.com/office/drawing/2014/main" id="{FB15E27A-84F1-B645-6F62-15484869D2F6}"/>
              </a:ext>
            </a:extLst>
          </p:cNvPr>
          <p:cNvSpPr txBox="1">
            <a:spLocks/>
          </p:cNvSpPr>
          <p:nvPr/>
        </p:nvSpPr>
        <p:spPr>
          <a:xfrm>
            <a:off x="329858" y="331491"/>
            <a:ext cx="9079562" cy="777162"/>
          </a:xfrm>
          <a:prstGeom prst="rect">
            <a:avLst/>
          </a:prstGeom>
        </p:spPr>
        <p:txBody>
          <a:bodyPr vert="horz" lIns="121920" tIns="60960" rIns="121920" bIns="60960" rtlCol="0" anchor="t">
            <a:normAutofit fontScale="92500" lnSpcReduction="10000"/>
          </a:bodyPr>
          <a:lstStyle>
            <a:lvl1pPr algn="l" defTabSz="685800" rtl="0" eaLnBrk="1" latinLnBrk="0" hangingPunct="1">
              <a:lnSpc>
                <a:spcPct val="90000"/>
              </a:lnSpc>
              <a:spcBef>
                <a:spcPct val="0"/>
              </a:spcBef>
              <a:buNone/>
              <a:defRPr sz="3200" kern="1200">
                <a:solidFill>
                  <a:schemeClr val="tx1"/>
                </a:solidFill>
                <a:latin typeface="+mj-lt"/>
                <a:ea typeface="+mj-ea"/>
                <a:cs typeface="+mj-cs"/>
              </a:defRPr>
            </a:lvl1pPr>
          </a:lstStyle>
          <a:p>
            <a:pPr defTabSz="1219170"/>
            <a:r>
              <a:rPr lang="en-US" sz="5200" dirty="0">
                <a:latin typeface="+mn-lt"/>
              </a:rPr>
              <a:t>Evolution of AC4E Community</a:t>
            </a:r>
          </a:p>
        </p:txBody>
      </p:sp>
      <p:sp>
        <p:nvSpPr>
          <p:cNvPr id="13" name="TextBox 12">
            <a:extLst>
              <a:ext uri="{FF2B5EF4-FFF2-40B4-BE49-F238E27FC236}">
                <a16:creationId xmlns:a16="http://schemas.microsoft.com/office/drawing/2014/main" id="{0A5B2B80-3346-1C00-9055-13D181C6FCDD}"/>
              </a:ext>
            </a:extLst>
          </p:cNvPr>
          <p:cNvSpPr txBox="1"/>
          <p:nvPr/>
        </p:nvSpPr>
        <p:spPr>
          <a:xfrm>
            <a:off x="765637" y="3262275"/>
            <a:ext cx="2396986" cy="625492"/>
          </a:xfrm>
          <a:prstGeom prst="rect">
            <a:avLst/>
          </a:prstGeom>
        </p:spPr>
        <p:txBody>
          <a:bodyPr wrap="square" lIns="0" tIns="0" rIns="0" bIns="0" rtlCol="0" anchor="t">
            <a:spAutoFit/>
          </a:bodyPr>
          <a:lstStyle/>
          <a:p>
            <a:pPr>
              <a:lnSpc>
                <a:spcPts val="1587"/>
              </a:lnSpc>
            </a:pPr>
            <a:r>
              <a:rPr lang="en-US" dirty="0">
                <a:solidFill>
                  <a:srgbClr val="002060"/>
                </a:solidFill>
                <a:latin typeface="American Typewriter Condensed" panose="02090606020004020304" pitchFamily="18" charset="77"/>
                <a:ea typeface="Lato 1"/>
                <a:cs typeface="Lato 1"/>
                <a:sym typeface="Lato 1"/>
              </a:rPr>
              <a:t>2024 JANUARY</a:t>
            </a:r>
            <a:br>
              <a:rPr lang="en-US" dirty="0">
                <a:solidFill>
                  <a:srgbClr val="002060"/>
                </a:solidFill>
                <a:latin typeface="American Typewriter Condensed" panose="02090606020004020304" pitchFamily="18" charset="77"/>
                <a:ea typeface="Lato 1"/>
                <a:cs typeface="Lato 1"/>
                <a:sym typeface="Lato 1"/>
              </a:rPr>
            </a:br>
            <a:r>
              <a:rPr lang="en-US" dirty="0">
                <a:solidFill>
                  <a:srgbClr val="002060"/>
                </a:solidFill>
                <a:latin typeface="American Typewriter Condensed" panose="02090606020004020304" pitchFamily="18" charset="77"/>
                <a:ea typeface="Lato 1"/>
                <a:cs typeface="Lato 1"/>
                <a:sym typeface="Lato 1"/>
              </a:rPr>
              <a:t>GLOBAL ARCH SUMMIT</a:t>
            </a:r>
            <a:endParaRPr lang="en-US" dirty="0">
              <a:solidFill>
                <a:srgbClr val="00206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sp>
        <p:nvSpPr>
          <p:cNvPr id="14" name="TextBox 12">
            <a:extLst>
              <a:ext uri="{FF2B5EF4-FFF2-40B4-BE49-F238E27FC236}">
                <a16:creationId xmlns:a16="http://schemas.microsoft.com/office/drawing/2014/main" id="{A11E309F-0E08-A4E6-2D01-C93455222098}"/>
              </a:ext>
            </a:extLst>
          </p:cNvPr>
          <p:cNvSpPr txBox="1"/>
          <p:nvPr/>
        </p:nvSpPr>
        <p:spPr>
          <a:xfrm>
            <a:off x="5745693" y="4892203"/>
            <a:ext cx="2396986" cy="625492"/>
          </a:xfrm>
          <a:prstGeom prst="rect">
            <a:avLst/>
          </a:prstGeom>
        </p:spPr>
        <p:txBody>
          <a:bodyPr wrap="square" lIns="0" tIns="0" rIns="0" bIns="0" rtlCol="0" anchor="t">
            <a:spAutoFit/>
          </a:bodyPr>
          <a:lstStyle/>
          <a:p>
            <a:pPr>
              <a:lnSpc>
                <a:spcPts val="1587"/>
              </a:lnSpc>
            </a:pPr>
            <a:r>
              <a:rPr lang="en-US" dirty="0">
                <a:solidFill>
                  <a:srgbClr val="0070C0"/>
                </a:solidFill>
                <a:latin typeface="American Typewriter Condensed" panose="02090606020004020304" pitchFamily="18" charset="77"/>
                <a:ea typeface="Lato 1"/>
                <a:cs typeface="Lato 1"/>
                <a:sym typeface="Lato 1"/>
              </a:rPr>
              <a:t>2024 QUARTERLY</a:t>
            </a:r>
            <a:br>
              <a:rPr lang="en-US" dirty="0">
                <a:solidFill>
                  <a:srgbClr val="0070C0"/>
                </a:solidFill>
                <a:latin typeface="American Typewriter Condensed" panose="02090606020004020304" pitchFamily="18" charset="77"/>
                <a:ea typeface="Lato 1"/>
                <a:cs typeface="Lato 1"/>
                <a:sym typeface="Lato 1"/>
              </a:rPr>
            </a:br>
            <a:r>
              <a:rPr lang="en-US" dirty="0">
                <a:solidFill>
                  <a:srgbClr val="0070C0"/>
                </a:solidFill>
                <a:latin typeface="American Typewriter Condensed" panose="02090606020004020304" pitchFamily="18" charset="77"/>
                <a:ea typeface="Lato 1"/>
                <a:cs typeface="Lato 1"/>
                <a:sym typeface="Lato 1"/>
              </a:rPr>
              <a:t>VIRTUAL AC4E SUMMITS</a:t>
            </a:r>
            <a:endParaRPr lang="en-US" dirty="0">
              <a:solidFill>
                <a:srgbClr val="0070C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sp>
        <p:nvSpPr>
          <p:cNvPr id="15" name="Freeform 2">
            <a:extLst>
              <a:ext uri="{FF2B5EF4-FFF2-40B4-BE49-F238E27FC236}">
                <a16:creationId xmlns:a16="http://schemas.microsoft.com/office/drawing/2014/main" id="{A8BF1F34-A06F-06C7-594B-99A1F84390F6}"/>
              </a:ext>
            </a:extLst>
          </p:cNvPr>
          <p:cNvSpPr/>
          <p:nvPr/>
        </p:nvSpPr>
        <p:spPr>
          <a:xfrm>
            <a:off x="8071369" y="2709692"/>
            <a:ext cx="1460452" cy="1460452"/>
          </a:xfrm>
          <a:custGeom>
            <a:avLst/>
            <a:gdLst/>
            <a:ahLst/>
            <a:cxnLst/>
            <a:rect l="l" t="t" r="r" b="b"/>
            <a:pathLst>
              <a:path w="2190678" h="2190678">
                <a:moveTo>
                  <a:pt x="0" y="0"/>
                </a:moveTo>
                <a:lnTo>
                  <a:pt x="2190678" y="0"/>
                </a:lnTo>
                <a:lnTo>
                  <a:pt x="2190678" y="2190678"/>
                </a:lnTo>
                <a:lnTo>
                  <a:pt x="0" y="2190678"/>
                </a:lnTo>
                <a:lnTo>
                  <a:pt x="0" y="0"/>
                </a:lnTo>
                <a:close/>
              </a:path>
            </a:pathLst>
          </a:custGeom>
          <a:blipFill>
            <a:blip r:embed="rId3"/>
            <a:stretch>
              <a:fillRect/>
            </a:stretch>
          </a:blipFill>
        </p:spPr>
        <p:txBody>
          <a:bodyPr/>
          <a:lstStyle/>
          <a:p>
            <a:endParaRPr lang="en-US" sz="900" dirty="0">
              <a:solidFill>
                <a:srgbClr val="0070C0"/>
              </a:solidFill>
            </a:endParaRPr>
          </a:p>
        </p:txBody>
      </p:sp>
      <p:sp>
        <p:nvSpPr>
          <p:cNvPr id="55" name="AutoShape 55">
            <a:extLst>
              <a:ext uri="{FF2B5EF4-FFF2-40B4-BE49-F238E27FC236}">
                <a16:creationId xmlns:a16="http://schemas.microsoft.com/office/drawing/2014/main" id="{BADCCBDE-01E6-57FB-919C-9ECA23092440}"/>
              </a:ext>
            </a:extLst>
          </p:cNvPr>
          <p:cNvSpPr/>
          <p:nvPr/>
        </p:nvSpPr>
        <p:spPr>
          <a:xfrm rot="7293707">
            <a:off x="7039989" y="3244183"/>
            <a:ext cx="1612230" cy="1126619"/>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56" name="AutoShape 56">
            <a:extLst>
              <a:ext uri="{FF2B5EF4-FFF2-40B4-BE49-F238E27FC236}">
                <a16:creationId xmlns:a16="http://schemas.microsoft.com/office/drawing/2014/main" id="{102708AE-04E8-B935-DEC6-3A1A694AA28A}"/>
              </a:ext>
            </a:extLst>
          </p:cNvPr>
          <p:cNvSpPr/>
          <p:nvPr/>
        </p:nvSpPr>
        <p:spPr>
          <a:xfrm rot="-10269667" flipV="1">
            <a:off x="8789081" y="2825316"/>
            <a:ext cx="2061907" cy="753035"/>
          </a:xfrm>
          <a:prstGeom prst="line">
            <a:avLst/>
          </a:prstGeom>
          <a:ln w="19050" cap="flat">
            <a:solidFill>
              <a:srgbClr val="6AB7E4"/>
            </a:solidFill>
            <a:prstDash val="sysDash"/>
            <a:headEnd type="none" w="sm" len="sm"/>
            <a:tailEnd type="none" w="sm" len="sm"/>
          </a:ln>
        </p:spPr>
        <p:txBody>
          <a:bodyPr/>
          <a:lstStyle/>
          <a:p>
            <a:endParaRPr lang="en-US" sz="900">
              <a:solidFill>
                <a:srgbClr val="0070C0"/>
              </a:solidFill>
            </a:endParaRPr>
          </a:p>
        </p:txBody>
      </p:sp>
      <p:sp>
        <p:nvSpPr>
          <p:cNvPr id="16" name="TextBox 15">
            <a:extLst>
              <a:ext uri="{FF2B5EF4-FFF2-40B4-BE49-F238E27FC236}">
                <a16:creationId xmlns:a16="http://schemas.microsoft.com/office/drawing/2014/main" id="{AEE5F29C-34C1-375A-A791-A79F46E4820A}"/>
              </a:ext>
            </a:extLst>
          </p:cNvPr>
          <p:cNvSpPr txBox="1"/>
          <p:nvPr/>
        </p:nvSpPr>
        <p:spPr>
          <a:xfrm>
            <a:off x="7040253" y="2099551"/>
            <a:ext cx="2396986" cy="625492"/>
          </a:xfrm>
          <a:prstGeom prst="rect">
            <a:avLst/>
          </a:prstGeom>
        </p:spPr>
        <p:txBody>
          <a:bodyPr wrap="square" lIns="0" tIns="0" rIns="0" bIns="0" rtlCol="0" anchor="t">
            <a:spAutoFit/>
          </a:bodyPr>
          <a:lstStyle/>
          <a:p>
            <a:pPr>
              <a:lnSpc>
                <a:spcPts val="1587"/>
              </a:lnSpc>
            </a:pPr>
            <a:r>
              <a:rPr lang="en-US" dirty="0">
                <a:solidFill>
                  <a:srgbClr val="002060"/>
                </a:solidFill>
                <a:latin typeface="American Typewriter Condensed" panose="02090606020004020304" pitchFamily="18" charset="77"/>
                <a:ea typeface="Lato 1"/>
                <a:cs typeface="Lato 1"/>
                <a:sym typeface="Lato 1"/>
              </a:rPr>
              <a:t>2025 JANUARY</a:t>
            </a:r>
            <a:br>
              <a:rPr lang="en-US" dirty="0">
                <a:solidFill>
                  <a:srgbClr val="002060"/>
                </a:solidFill>
                <a:latin typeface="American Typewriter Condensed" panose="02090606020004020304" pitchFamily="18" charset="77"/>
                <a:ea typeface="Lato 1"/>
                <a:cs typeface="Lato 1"/>
                <a:sym typeface="Lato 1"/>
              </a:rPr>
            </a:br>
            <a:r>
              <a:rPr lang="en-US" dirty="0">
                <a:solidFill>
                  <a:srgbClr val="002060"/>
                </a:solidFill>
                <a:latin typeface="American Typewriter Condensed" panose="02090606020004020304" pitchFamily="18" charset="77"/>
                <a:ea typeface="Lato 1"/>
                <a:cs typeface="Lato 1"/>
                <a:sym typeface="Lato 1"/>
              </a:rPr>
              <a:t>GLOBAL ARCH SUMMIT</a:t>
            </a:r>
            <a:endParaRPr lang="en-US" dirty="0">
              <a:solidFill>
                <a:srgbClr val="00206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sp>
        <p:nvSpPr>
          <p:cNvPr id="21" name="TextBox 12">
            <a:extLst>
              <a:ext uri="{FF2B5EF4-FFF2-40B4-BE49-F238E27FC236}">
                <a16:creationId xmlns:a16="http://schemas.microsoft.com/office/drawing/2014/main" id="{9EA2E0A5-F740-06D7-3370-58A3B21F52B1}"/>
              </a:ext>
            </a:extLst>
          </p:cNvPr>
          <p:cNvSpPr txBox="1"/>
          <p:nvPr/>
        </p:nvSpPr>
        <p:spPr>
          <a:xfrm>
            <a:off x="9875205" y="3531551"/>
            <a:ext cx="2396986" cy="625492"/>
          </a:xfrm>
          <a:prstGeom prst="rect">
            <a:avLst/>
          </a:prstGeom>
        </p:spPr>
        <p:txBody>
          <a:bodyPr wrap="square" lIns="0" tIns="0" rIns="0" bIns="0" rtlCol="0" anchor="t">
            <a:spAutoFit/>
          </a:bodyPr>
          <a:lstStyle/>
          <a:p>
            <a:pPr>
              <a:lnSpc>
                <a:spcPts val="1587"/>
              </a:lnSpc>
            </a:pPr>
            <a:r>
              <a:rPr lang="en-US" dirty="0">
                <a:solidFill>
                  <a:srgbClr val="0070C0"/>
                </a:solidFill>
                <a:latin typeface="American Typewriter Condensed" panose="02090606020004020304" pitchFamily="18" charset="77"/>
                <a:ea typeface="Lato 1"/>
                <a:cs typeface="Lato 1"/>
                <a:sym typeface="Lato 1"/>
              </a:rPr>
              <a:t>2025 QUARTERLY</a:t>
            </a:r>
            <a:br>
              <a:rPr lang="en-US" dirty="0">
                <a:solidFill>
                  <a:srgbClr val="0070C0"/>
                </a:solidFill>
                <a:latin typeface="American Typewriter Condensed" panose="02090606020004020304" pitchFamily="18" charset="77"/>
                <a:ea typeface="Lato 1"/>
                <a:cs typeface="Lato 1"/>
                <a:sym typeface="Lato 1"/>
              </a:rPr>
            </a:br>
            <a:r>
              <a:rPr lang="en-US" dirty="0">
                <a:solidFill>
                  <a:srgbClr val="0070C0"/>
                </a:solidFill>
                <a:latin typeface="American Typewriter Condensed" panose="02090606020004020304" pitchFamily="18" charset="77"/>
                <a:ea typeface="Lato 1"/>
                <a:cs typeface="Lato 1"/>
                <a:sym typeface="Lato 1"/>
              </a:rPr>
              <a:t>VIRTUAL AC4E SUMMITS</a:t>
            </a:r>
            <a:endParaRPr lang="en-US" dirty="0">
              <a:solidFill>
                <a:srgbClr val="0070C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sp>
        <p:nvSpPr>
          <p:cNvPr id="22" name="TextBox 21">
            <a:extLst>
              <a:ext uri="{FF2B5EF4-FFF2-40B4-BE49-F238E27FC236}">
                <a16:creationId xmlns:a16="http://schemas.microsoft.com/office/drawing/2014/main" id="{6B1D857F-3E48-2D3F-A49F-EF63B7BD56BE}"/>
              </a:ext>
            </a:extLst>
          </p:cNvPr>
          <p:cNvSpPr txBox="1"/>
          <p:nvPr/>
        </p:nvSpPr>
        <p:spPr>
          <a:xfrm>
            <a:off x="9178249" y="751668"/>
            <a:ext cx="2396986" cy="625492"/>
          </a:xfrm>
          <a:prstGeom prst="rect">
            <a:avLst/>
          </a:prstGeom>
        </p:spPr>
        <p:txBody>
          <a:bodyPr wrap="square" lIns="0" tIns="0" rIns="0" bIns="0" rtlCol="0" anchor="t">
            <a:spAutoFit/>
          </a:bodyPr>
          <a:lstStyle/>
          <a:p>
            <a:pPr>
              <a:lnSpc>
                <a:spcPts val="1587"/>
              </a:lnSpc>
            </a:pPr>
            <a:r>
              <a:rPr lang="en-US" dirty="0">
                <a:solidFill>
                  <a:srgbClr val="002060"/>
                </a:solidFill>
                <a:latin typeface="American Typewriter Condensed" panose="02090606020004020304" pitchFamily="18" charset="77"/>
                <a:ea typeface="Lato 1"/>
                <a:cs typeface="Lato 1"/>
                <a:sym typeface="Lato 1"/>
              </a:rPr>
              <a:t>2026 JANUARY</a:t>
            </a:r>
            <a:br>
              <a:rPr lang="en-US" dirty="0">
                <a:solidFill>
                  <a:srgbClr val="002060"/>
                </a:solidFill>
                <a:latin typeface="American Typewriter Condensed" panose="02090606020004020304" pitchFamily="18" charset="77"/>
                <a:ea typeface="Lato 1"/>
                <a:cs typeface="Lato 1"/>
                <a:sym typeface="Lato 1"/>
              </a:rPr>
            </a:br>
            <a:r>
              <a:rPr lang="en-US" dirty="0">
                <a:solidFill>
                  <a:srgbClr val="002060"/>
                </a:solidFill>
                <a:latin typeface="American Typewriter Condensed" panose="02090606020004020304" pitchFamily="18" charset="77"/>
                <a:ea typeface="Lato 1"/>
                <a:cs typeface="Lato 1"/>
                <a:sym typeface="Lato 1"/>
              </a:rPr>
              <a:t>GLOBAL ARCH SUMMIT</a:t>
            </a:r>
            <a:endParaRPr lang="en-US" dirty="0">
              <a:solidFill>
                <a:srgbClr val="002060"/>
              </a:solidFill>
              <a:latin typeface="American Typewriter Condensed" panose="02090606020004020304" pitchFamily="18" charset="77"/>
              <a:ea typeface="Lato 1"/>
              <a:cs typeface="Lato 1"/>
              <a:sym typeface="Lato 1"/>
            </a:endParaRPr>
          </a:p>
          <a:p>
            <a:pPr>
              <a:lnSpc>
                <a:spcPts val="1587"/>
              </a:lnSpc>
            </a:pPr>
            <a:endParaRPr lang="en-US" dirty="0">
              <a:solidFill>
                <a:srgbClr val="0070C0"/>
              </a:solidFill>
              <a:latin typeface="American Typewriter Condensed" panose="02090606020004020304" pitchFamily="18" charset="77"/>
              <a:ea typeface="Lato 1"/>
              <a:cs typeface="Lato 1"/>
              <a:sym typeface="Lato 1"/>
            </a:endParaRPr>
          </a:p>
        </p:txBody>
      </p:sp>
    </p:spTree>
    <p:extLst>
      <p:ext uri="{BB962C8B-B14F-4D97-AF65-F5344CB8AC3E}">
        <p14:creationId xmlns:p14="http://schemas.microsoft.com/office/powerpoint/2010/main" val="412707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71714-E538-80B0-1F17-DF99F56CEC3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AE89A3-A209-AC1B-7788-03F5611F30A2}"/>
              </a:ext>
            </a:extLst>
          </p:cNvPr>
          <p:cNvSpPr>
            <a:spLocks noGrp="1"/>
          </p:cNvSpPr>
          <p:nvPr>
            <p:ph sz="half" idx="2"/>
          </p:nvPr>
        </p:nvSpPr>
        <p:spPr/>
        <p:txBody>
          <a:bodyPr/>
          <a:lstStyle/>
          <a:p>
            <a:endParaRPr lang="en-US"/>
          </a:p>
        </p:txBody>
      </p:sp>
      <p:pic>
        <p:nvPicPr>
          <p:cNvPr id="6148" name="Picture 4" descr="Mapping Airways: The World's Flight Paths and Airports">
            <a:extLst>
              <a:ext uri="{FF2B5EF4-FFF2-40B4-BE49-F238E27FC236}">
                <a16:creationId xmlns:a16="http://schemas.microsoft.com/office/drawing/2014/main" id="{366A941D-2406-6409-A43C-2FB958464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77" y="1"/>
            <a:ext cx="12316177"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F71CE8-EF21-82DB-877F-3527141A893B}"/>
              </a:ext>
            </a:extLst>
          </p:cNvPr>
          <p:cNvSpPr/>
          <p:nvPr/>
        </p:nvSpPr>
        <p:spPr>
          <a:xfrm>
            <a:off x="393585" y="5956035"/>
            <a:ext cx="8387644" cy="824088"/>
          </a:xfrm>
          <a:prstGeom prst="rect">
            <a:avLst/>
          </a:prstGeom>
          <a:solidFill>
            <a:srgbClr val="09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2DDC59AC-D578-CEE7-6291-7659805A4B29}"/>
              </a:ext>
            </a:extLst>
          </p:cNvPr>
          <p:cNvSpPr/>
          <p:nvPr/>
        </p:nvSpPr>
        <p:spPr>
          <a:xfrm>
            <a:off x="11319397" y="5699744"/>
            <a:ext cx="799987" cy="824088"/>
          </a:xfrm>
          <a:prstGeom prst="rect">
            <a:avLst/>
          </a:prstGeom>
          <a:solidFill>
            <a:srgbClr val="09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6EE8D0BE-45F0-E026-3FBE-EBC1DAF6241E}"/>
              </a:ext>
            </a:extLst>
          </p:cNvPr>
          <p:cNvSpPr txBox="1"/>
          <p:nvPr/>
        </p:nvSpPr>
        <p:spPr>
          <a:xfrm>
            <a:off x="1883436" y="-8443"/>
            <a:ext cx="9027536" cy="666786"/>
          </a:xfrm>
          <a:prstGeom prst="rect">
            <a:avLst/>
          </a:prstGeom>
          <a:noFill/>
        </p:spPr>
        <p:txBody>
          <a:bodyPr wrap="none" rtlCol="0">
            <a:spAutoFit/>
          </a:bodyPr>
          <a:lstStyle/>
          <a:p>
            <a:r>
              <a:rPr lang="en-US" sz="3733" dirty="0">
                <a:solidFill>
                  <a:schemeClr val="bg1"/>
                </a:solidFill>
              </a:rPr>
              <a:t>Over 50 Attendees from all over the world</a:t>
            </a:r>
          </a:p>
        </p:txBody>
      </p:sp>
      <p:pic>
        <p:nvPicPr>
          <p:cNvPr id="2" name="Picture 2">
            <a:extLst>
              <a:ext uri="{FF2B5EF4-FFF2-40B4-BE49-F238E27FC236}">
                <a16:creationId xmlns:a16="http://schemas.microsoft.com/office/drawing/2014/main" id="{924EAFCC-357D-E92D-842B-EEE45815F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9" y="-8442"/>
            <a:ext cx="12192000" cy="63288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D4BF9-7FB9-9E39-9439-0F2383B34A3F}"/>
              </a:ext>
            </a:extLst>
          </p:cNvPr>
          <p:cNvSpPr txBox="1"/>
          <p:nvPr/>
        </p:nvSpPr>
        <p:spPr>
          <a:xfrm>
            <a:off x="925653" y="6052362"/>
            <a:ext cx="10216515" cy="666786"/>
          </a:xfrm>
          <a:prstGeom prst="rect">
            <a:avLst/>
          </a:prstGeom>
          <a:noFill/>
        </p:spPr>
        <p:txBody>
          <a:bodyPr wrap="none" rtlCol="0">
            <a:spAutoFit/>
          </a:bodyPr>
          <a:lstStyle/>
          <a:p>
            <a:r>
              <a:rPr lang="en-US" sz="3600" dirty="0">
                <a:solidFill>
                  <a:schemeClr val="bg1"/>
                </a:solidFill>
              </a:rPr>
              <a:t>2024 Atlanta | 30 people | 2 days in Atlanta, GA </a:t>
            </a:r>
          </a:p>
        </p:txBody>
      </p:sp>
    </p:spTree>
    <p:extLst>
      <p:ext uri="{BB962C8B-B14F-4D97-AF65-F5344CB8AC3E}">
        <p14:creationId xmlns:p14="http://schemas.microsoft.com/office/powerpoint/2010/main" val="304575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9831BDE-D28D-3937-612B-D896A5D445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981D9D8-27F2-3EC9-199F-AFEEA5B5FF80}"/>
              </a:ext>
            </a:extLst>
          </p:cNvPr>
          <p:cNvSpPr>
            <a:spLocks noGrp="1"/>
          </p:cNvSpPr>
          <p:nvPr>
            <p:ph type="body" sz="quarter" idx="10"/>
          </p:nvPr>
        </p:nvSpPr>
        <p:spPr>
          <a:xfrm>
            <a:off x="634655" y="2381249"/>
            <a:ext cx="10933458" cy="3834115"/>
          </a:xfrm>
        </p:spPr>
        <p:txBody>
          <a:bodyPr/>
          <a:lstStyle/>
          <a:p>
            <a:r>
              <a:rPr lang="en-US" sz="2800" dirty="0"/>
              <a:t>Add content</a:t>
            </a:r>
          </a:p>
        </p:txBody>
      </p:sp>
      <p:cxnSp>
        <p:nvCxnSpPr>
          <p:cNvPr id="5" name="Straight Connector 4">
            <a:extLst>
              <a:ext uri="{FF2B5EF4-FFF2-40B4-BE49-F238E27FC236}">
                <a16:creationId xmlns:a16="http://schemas.microsoft.com/office/drawing/2014/main" id="{B61F6EBE-1F3E-C11F-A9F4-0F4D5EEE172B}"/>
              </a:ext>
            </a:extLst>
          </p:cNvPr>
          <p:cNvCxnSpPr>
            <a:cxnSpLocks/>
          </p:cNvCxnSpPr>
          <p:nvPr/>
        </p:nvCxnSpPr>
        <p:spPr>
          <a:xfrm>
            <a:off x="634655" y="2076614"/>
            <a:ext cx="2743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0AB6AF-8981-E36A-A49D-137CCA79A596}"/>
              </a:ext>
            </a:extLst>
          </p:cNvPr>
          <p:cNvSpPr txBox="1"/>
          <p:nvPr/>
        </p:nvSpPr>
        <p:spPr>
          <a:xfrm>
            <a:off x="2327692" y="5562600"/>
            <a:ext cx="7536615" cy="523220"/>
          </a:xfrm>
          <a:prstGeom prst="rect">
            <a:avLst/>
          </a:prstGeom>
          <a:noFill/>
        </p:spPr>
        <p:txBody>
          <a:bodyPr wrap="none" rtlCol="0">
            <a:spAutoFit/>
          </a:bodyPr>
          <a:lstStyle/>
          <a:p>
            <a:r>
              <a:rPr lang="en-US" sz="2800" dirty="0">
                <a:solidFill>
                  <a:schemeClr val="bg1"/>
                </a:solidFill>
              </a:rPr>
              <a:t>2025 Summit | 55 people | 3 days in Dallas, TX </a:t>
            </a:r>
          </a:p>
        </p:txBody>
      </p:sp>
      <p:sp>
        <p:nvSpPr>
          <p:cNvPr id="8" name="Title 7">
            <a:extLst>
              <a:ext uri="{FF2B5EF4-FFF2-40B4-BE49-F238E27FC236}">
                <a16:creationId xmlns:a16="http://schemas.microsoft.com/office/drawing/2014/main" id="{BEF75569-E67F-EF4D-3409-0C861F3E86C8}"/>
              </a:ext>
            </a:extLst>
          </p:cNvPr>
          <p:cNvSpPr>
            <a:spLocks noGrp="1"/>
          </p:cNvSpPr>
          <p:nvPr>
            <p:ph type="title"/>
          </p:nvPr>
        </p:nvSpPr>
        <p:spPr/>
        <p:txBody>
          <a:bodyPr/>
          <a:lstStyle/>
          <a:p>
            <a:endParaRPr lang="en-US"/>
          </a:p>
        </p:txBody>
      </p:sp>
      <p:pic>
        <p:nvPicPr>
          <p:cNvPr id="9" name="Picture 2">
            <a:extLst>
              <a:ext uri="{FF2B5EF4-FFF2-40B4-BE49-F238E27FC236}">
                <a16:creationId xmlns:a16="http://schemas.microsoft.com/office/drawing/2014/main" id="{9C5D4F56-C002-EC2B-ED60-B33078BCA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1810" r="-43" b="14074"/>
          <a:stretch>
            <a:fillRect/>
          </a:stretch>
        </p:blipFill>
        <p:spPr bwMode="auto">
          <a:xfrm>
            <a:off x="-17207" y="92330"/>
            <a:ext cx="12209207" cy="62866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7DEEDFE-5D9F-A89B-6A0D-C16A64491E19}"/>
              </a:ext>
            </a:extLst>
          </p:cNvPr>
          <p:cNvSpPr txBox="1"/>
          <p:nvPr/>
        </p:nvSpPr>
        <p:spPr>
          <a:xfrm>
            <a:off x="1301294" y="6119339"/>
            <a:ext cx="9645846" cy="646331"/>
          </a:xfrm>
          <a:prstGeom prst="rect">
            <a:avLst/>
          </a:prstGeom>
          <a:noFill/>
        </p:spPr>
        <p:txBody>
          <a:bodyPr wrap="none" rtlCol="0">
            <a:spAutoFit/>
          </a:bodyPr>
          <a:lstStyle/>
          <a:p>
            <a:r>
              <a:rPr lang="en-US" sz="3600" dirty="0">
                <a:solidFill>
                  <a:schemeClr val="bg1"/>
                </a:solidFill>
              </a:rPr>
              <a:t>2025 Summit | 55 people | 3 days in Dallas, TX </a:t>
            </a:r>
          </a:p>
        </p:txBody>
      </p:sp>
    </p:spTree>
    <p:extLst>
      <p:ext uri="{BB962C8B-B14F-4D97-AF65-F5344CB8AC3E}">
        <p14:creationId xmlns:p14="http://schemas.microsoft.com/office/powerpoint/2010/main" val="163493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B479-5D9C-86FF-10F7-3E407F143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0A893-C85A-5621-5894-8BF40F343A03}"/>
              </a:ext>
            </a:extLst>
          </p:cNvPr>
          <p:cNvSpPr>
            <a:spLocks noGrp="1"/>
          </p:cNvSpPr>
          <p:nvPr>
            <p:ph type="title"/>
          </p:nvPr>
        </p:nvSpPr>
        <p:spPr/>
        <p:txBody>
          <a:bodyPr/>
          <a:lstStyle/>
          <a:p>
            <a:r>
              <a:rPr lang="en-US" dirty="0"/>
              <a:t>Elephant in the room</a:t>
            </a:r>
            <a:br>
              <a:rPr lang="en-US" dirty="0"/>
            </a:br>
            <a:r>
              <a:rPr lang="en-US" dirty="0"/>
              <a:t>AI hype?</a:t>
            </a:r>
          </a:p>
        </p:txBody>
      </p:sp>
      <p:sp>
        <p:nvSpPr>
          <p:cNvPr id="3" name="Subtitle 2">
            <a:extLst>
              <a:ext uri="{FF2B5EF4-FFF2-40B4-BE49-F238E27FC236}">
                <a16:creationId xmlns:a16="http://schemas.microsoft.com/office/drawing/2014/main" id="{4B28C87E-522F-F6B3-5604-F30B099519C0}"/>
              </a:ext>
            </a:extLst>
          </p:cNvPr>
          <p:cNvSpPr>
            <a:spLocks noGrp="1"/>
          </p:cNvSpPr>
          <p:nvPr>
            <p:ph type="subTitle" idx="1"/>
          </p:nvPr>
        </p:nvSpPr>
        <p:spPr>
          <a:xfrm>
            <a:off x="672272" y="4648200"/>
            <a:ext cx="6033328" cy="1631852"/>
          </a:xfrm>
        </p:spPr>
        <p:txBody>
          <a:bodyPr/>
          <a:lstStyle/>
          <a:p>
            <a:r>
              <a:rPr lang="en-US" dirty="0"/>
              <a:t>Hype? </a:t>
            </a:r>
            <a:br>
              <a:rPr lang="en-US" dirty="0"/>
            </a:br>
            <a:r>
              <a:rPr lang="en-US" dirty="0"/>
              <a:t>Fear? </a:t>
            </a:r>
            <a:br>
              <a:rPr lang="en-US" dirty="0"/>
            </a:br>
            <a:r>
              <a:rPr lang="en-US" dirty="0"/>
              <a:t>Anxiety? </a:t>
            </a:r>
          </a:p>
        </p:txBody>
      </p:sp>
      <p:pic>
        <p:nvPicPr>
          <p:cNvPr id="5" name="Picture 4" descr="A cartoon elephant with a circuit board on its head&#10;&#10;AI-generated content may be incorrect.">
            <a:extLst>
              <a:ext uri="{FF2B5EF4-FFF2-40B4-BE49-F238E27FC236}">
                <a16:creationId xmlns:a16="http://schemas.microsoft.com/office/drawing/2014/main" id="{CC357267-83ED-CEC4-9366-8307772002BF}"/>
              </a:ext>
            </a:extLst>
          </p:cNvPr>
          <p:cNvPicPr>
            <a:picLocks noChangeAspect="1"/>
          </p:cNvPicPr>
          <p:nvPr/>
        </p:nvPicPr>
        <p:blipFill>
          <a:blip r:embed="rId2">
            <a:extLst>
              <a:ext uri="{28A0092B-C50C-407E-A947-70E740481C1C}">
                <a14:useLocalDpi xmlns:a14="http://schemas.microsoft.com/office/drawing/2010/main" val="0"/>
              </a:ext>
            </a:extLst>
          </a:blip>
          <a:srcRect l="-1" t="7778" r="631" b="8889"/>
          <a:stretch>
            <a:fillRect/>
          </a:stretch>
        </p:blipFill>
        <p:spPr>
          <a:xfrm>
            <a:off x="7584614" y="0"/>
            <a:ext cx="4601140" cy="6858000"/>
          </a:xfrm>
          <a:prstGeom prst="rect">
            <a:avLst/>
          </a:prstGeom>
        </p:spPr>
      </p:pic>
    </p:spTree>
    <p:extLst>
      <p:ext uri="{BB962C8B-B14F-4D97-AF65-F5344CB8AC3E}">
        <p14:creationId xmlns:p14="http://schemas.microsoft.com/office/powerpoint/2010/main" val="420611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17DD6-1BA6-82B8-CC16-3EBA83162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5EF68-33C1-A8D4-2A82-0DB2B3D2AE1C}"/>
              </a:ext>
            </a:extLst>
          </p:cNvPr>
          <p:cNvSpPr>
            <a:spLocks noGrp="1"/>
          </p:cNvSpPr>
          <p:nvPr>
            <p:ph type="title"/>
          </p:nvPr>
        </p:nvSpPr>
        <p:spPr/>
        <p:txBody>
          <a:bodyPr/>
          <a:lstStyle/>
          <a:p>
            <a:r>
              <a:rPr lang="en-US" dirty="0"/>
              <a:t>Feeling Behind &amp; Anxious?</a:t>
            </a:r>
          </a:p>
        </p:txBody>
      </p:sp>
      <p:sp>
        <p:nvSpPr>
          <p:cNvPr id="3" name="Content Placeholder 2">
            <a:extLst>
              <a:ext uri="{FF2B5EF4-FFF2-40B4-BE49-F238E27FC236}">
                <a16:creationId xmlns:a16="http://schemas.microsoft.com/office/drawing/2014/main" id="{66E7D62C-4C9C-41FE-B2C8-9C7427111E17}"/>
              </a:ext>
            </a:extLst>
          </p:cNvPr>
          <p:cNvSpPr>
            <a:spLocks noGrp="1"/>
          </p:cNvSpPr>
          <p:nvPr>
            <p:ph sz="half" idx="2"/>
          </p:nvPr>
        </p:nvSpPr>
        <p:spPr>
          <a:xfrm>
            <a:off x="6400800" y="2696528"/>
            <a:ext cx="4267200" cy="1143000"/>
          </a:xfrm>
        </p:spPr>
        <p:txBody>
          <a:bodyPr/>
          <a:lstStyle/>
          <a:p>
            <a:r>
              <a:rPr lang="en-US" b="1" dirty="0"/>
              <a:t>Andrej </a:t>
            </a:r>
            <a:r>
              <a:rPr lang="en-US" b="1" dirty="0" err="1"/>
              <a:t>Karpathy</a:t>
            </a:r>
            <a:endParaRPr lang="en-US" b="1" dirty="0"/>
          </a:p>
          <a:p>
            <a:pPr marL="342900" indent="-342900">
              <a:buFontTx/>
              <a:buChar char="-"/>
            </a:pPr>
            <a:r>
              <a:rPr lang="en-US" dirty="0"/>
              <a:t>founding member of OpenAI</a:t>
            </a:r>
          </a:p>
          <a:p>
            <a:pPr marL="342900" indent="-342900">
              <a:buFontTx/>
              <a:buChar char="-"/>
            </a:pPr>
            <a:r>
              <a:rPr lang="en-US" dirty="0"/>
              <a:t>led Tesla’s Autopilot team</a:t>
            </a:r>
          </a:p>
          <a:p>
            <a:pPr marL="342900" indent="-342900">
              <a:buFontTx/>
              <a:buChar char="-"/>
            </a:pPr>
            <a:r>
              <a:rPr lang="en-US" dirty="0"/>
              <a:t>coined the term ‘Vibe Coding’</a:t>
            </a:r>
            <a:br>
              <a:rPr lang="en-US" dirty="0"/>
            </a:br>
            <a:br>
              <a:rPr lang="en-US" dirty="0"/>
            </a:br>
            <a:endParaRPr lang="en-US" dirty="0"/>
          </a:p>
        </p:txBody>
      </p:sp>
      <p:pic>
        <p:nvPicPr>
          <p:cNvPr id="4" name="Picture 3">
            <a:hlinkClick r:id="rId2"/>
            <a:extLst>
              <a:ext uri="{FF2B5EF4-FFF2-40B4-BE49-F238E27FC236}">
                <a16:creationId xmlns:a16="http://schemas.microsoft.com/office/drawing/2014/main" id="{8BEC52E1-3661-C59D-289B-33EA134FCFA4}"/>
              </a:ext>
            </a:extLst>
          </p:cNvPr>
          <p:cNvPicPr>
            <a:picLocks noChangeAspect="1"/>
          </p:cNvPicPr>
          <p:nvPr/>
        </p:nvPicPr>
        <p:blipFill>
          <a:blip r:embed="rId3"/>
          <a:stretch>
            <a:fillRect/>
          </a:stretch>
        </p:blipFill>
        <p:spPr>
          <a:xfrm>
            <a:off x="990600" y="2696528"/>
            <a:ext cx="3895898" cy="3248783"/>
          </a:xfrm>
          <a:prstGeom prst="rect">
            <a:avLst/>
          </a:prstGeom>
        </p:spPr>
      </p:pic>
      <p:sp>
        <p:nvSpPr>
          <p:cNvPr id="6" name="TextBox 5">
            <a:extLst>
              <a:ext uri="{FF2B5EF4-FFF2-40B4-BE49-F238E27FC236}">
                <a16:creationId xmlns:a16="http://schemas.microsoft.com/office/drawing/2014/main" id="{EA98777D-6E1C-E8F5-433B-A168647E77FE}"/>
              </a:ext>
            </a:extLst>
          </p:cNvPr>
          <p:cNvSpPr txBox="1"/>
          <p:nvPr/>
        </p:nvSpPr>
        <p:spPr>
          <a:xfrm>
            <a:off x="1524000" y="1253827"/>
            <a:ext cx="9144000" cy="1200329"/>
          </a:xfrm>
          <a:prstGeom prst="rect">
            <a:avLst/>
          </a:prstGeom>
          <a:noFill/>
        </p:spPr>
        <p:txBody>
          <a:bodyPr wrap="square" rtlCol="0">
            <a:spAutoFit/>
          </a:bodyPr>
          <a:lstStyle/>
          <a:p>
            <a:pPr algn="ctr"/>
            <a:r>
              <a:rPr lang="en-US" sz="2400" dirty="0">
                <a:solidFill>
                  <a:srgbClr val="0070C0"/>
                </a:solidFill>
                <a:latin typeface="American Typewriter Condensed" panose="02090606020004020304" pitchFamily="18" charset="77"/>
              </a:rPr>
              <a:t>“I’ve never felt this much behind as a programmer. The profession</a:t>
            </a:r>
            <a:r>
              <a:rPr lang="en-US" sz="2400" dirty="0">
                <a:solidFill>
                  <a:srgbClr val="0070C0"/>
                </a:solidFill>
                <a:latin typeface="American Typewriter Condensed" panose="02090606020004020304" pitchFamily="18" charset="77"/>
              </a:rPr>
              <a:t> is being dramatically </a:t>
            </a:r>
            <a:r>
              <a:rPr lang="en-US" sz="2400" dirty="0">
                <a:solidFill>
                  <a:srgbClr val="0070C0"/>
                </a:solidFill>
                <a:latin typeface="American Typewriter Condensed" panose="02090606020004020304" pitchFamily="18" charset="77"/>
              </a:rPr>
              <a:t>refactored as the bits contributed by the programmer are increasingly sparse &amp; between. …. “</a:t>
            </a:r>
          </a:p>
        </p:txBody>
      </p:sp>
    </p:spTree>
    <p:extLst>
      <p:ext uri="{BB962C8B-B14F-4D97-AF65-F5344CB8AC3E}">
        <p14:creationId xmlns:p14="http://schemas.microsoft.com/office/powerpoint/2010/main" val="2518357802"/>
      </p:ext>
    </p:extLst>
  </p:cSld>
  <p:clrMapOvr>
    <a:masterClrMapping/>
  </p:clrMapOvr>
</p:sld>
</file>

<file path=ppt/theme/theme1.xml><?xml version="1.0" encoding="utf-8"?>
<a:theme xmlns:a="http://schemas.openxmlformats.org/drawingml/2006/main" name="Global brand 16x9_Associate template">
  <a:themeElements>
    <a:clrScheme name="Lockton Refresh 2025">
      <a:dk1>
        <a:srgbClr val="000000"/>
      </a:dk1>
      <a:lt1>
        <a:srgbClr val="FFFFFF"/>
      </a:lt1>
      <a:dk2>
        <a:srgbClr val="363636"/>
      </a:dk2>
      <a:lt2>
        <a:srgbClr val="B9B9B8"/>
      </a:lt2>
      <a:accent1>
        <a:srgbClr val="00AEEF"/>
      </a:accent1>
      <a:accent2>
        <a:srgbClr val="7DAF42"/>
      </a:accent2>
      <a:accent3>
        <a:srgbClr val="FFD534"/>
      </a:accent3>
      <a:accent4>
        <a:srgbClr val="FF732B"/>
      </a:accent4>
      <a:accent5>
        <a:srgbClr val="FF2147"/>
      </a:accent5>
      <a:accent6>
        <a:srgbClr val="822EBF"/>
      </a:accent6>
      <a:hlink>
        <a:srgbClr val="00AEEF"/>
      </a:hlink>
      <a:folHlink>
        <a:srgbClr val="822EBF"/>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 template.potx" id="{EDBE2100-D5D9-4556-B058-37BA6F9C9468}" vid="{3F5765B5-4EDE-42BD-BA0F-DE62EEAE45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ECF5D48792EF409816019879905C3E" ma:contentTypeVersion="6" ma:contentTypeDescription="Create a new document." ma:contentTypeScope="" ma:versionID="b59f2c89aaefd834386d6d52fdabdea3">
  <xsd:schema xmlns:xsd="http://www.w3.org/2001/XMLSchema" xmlns:xs="http://www.w3.org/2001/XMLSchema" xmlns:p="http://schemas.microsoft.com/office/2006/metadata/properties" xmlns:ns2="3c8527bd-692e-44a7-b25e-31a31f9fb735" targetNamespace="http://schemas.microsoft.com/office/2006/metadata/properties" ma:root="true" ma:fieldsID="07daa7dcd6be70422198c4461daaa653" ns2:_="">
    <xsd:import namespace="3c8527bd-692e-44a7-b25e-31a31f9fb73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8527bd-692e-44a7-b25e-31a31f9fb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9c01303-47b0-4004-83a3-0cdf76824f98"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c8527bd-692e-44a7-b25e-31a31f9fb73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57DD7D-CE31-4ED5-938E-B5677EE72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8527bd-692e-44a7-b25e-31a31f9fb7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FCAC32-C5B4-4446-B1F9-AA3BDEC30C9B}">
  <ds:schemaRefs>
    <ds:schemaRef ds:uri="http://schemas.microsoft.com/sharepoint/v3/contenttype/forms"/>
  </ds:schemaRefs>
</ds:datastoreItem>
</file>

<file path=customXml/itemProps3.xml><?xml version="1.0" encoding="utf-8"?>
<ds:datastoreItem xmlns:ds="http://schemas.openxmlformats.org/officeDocument/2006/customXml" ds:itemID="{EFE63828-62C9-4C4B-9CD3-92F35CB7E876}">
  <ds:schemaRefs>
    <ds:schemaRef ds:uri="http://schemas.microsoft.com/office/infopath/2007/PartnerControl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schemas.openxmlformats.org/package/2006/metadata/core-properties"/>
    <ds:schemaRef ds:uri="3c8527bd-692e-44a7-b25e-31a31f9fb73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 template</Template>
  <TotalTime>8177</TotalTime>
  <Words>811</Words>
  <Application>Microsoft Macintosh PowerPoint</Application>
  <PresentationFormat>Widescreen</PresentationFormat>
  <Paragraphs>143</Paragraphs>
  <Slides>37</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American Typewriter Condensed</vt:lpstr>
      <vt:lpstr>American Typewriter Condensed</vt:lpstr>
      <vt:lpstr>Arial</vt:lpstr>
      <vt:lpstr>Garamond</vt:lpstr>
      <vt:lpstr>Lato 1</vt:lpstr>
      <vt:lpstr>Segoe UI</vt:lpstr>
      <vt:lpstr>Segoe UI Light</vt:lpstr>
      <vt:lpstr>Segoe UI Semilight</vt:lpstr>
      <vt:lpstr>Symbol</vt:lpstr>
      <vt:lpstr>Wingdings</vt:lpstr>
      <vt:lpstr>Global brand 16x9_Associate template</vt:lpstr>
      <vt:lpstr>PowerPoint Presentation</vt:lpstr>
      <vt:lpstr>THANK YOU, SPONSORS!</vt:lpstr>
      <vt:lpstr>Welcome</vt:lpstr>
      <vt:lpstr>AC4E Community</vt:lpstr>
      <vt:lpstr>PowerPoint Presentation</vt:lpstr>
      <vt:lpstr>PowerPoint Presentation</vt:lpstr>
      <vt:lpstr>PowerPoint Presentation</vt:lpstr>
      <vt:lpstr>Elephant in the room AI hype?</vt:lpstr>
      <vt:lpstr>Feeling Behind &amp; Anxious?</vt:lpstr>
      <vt:lpstr>What happened in 2025</vt:lpstr>
      <vt:lpstr>What happened in 2025</vt:lpstr>
      <vt:lpstr>What happened in 2025</vt:lpstr>
      <vt:lpstr>What happened in 2025</vt:lpstr>
      <vt:lpstr>What happened in 2025</vt:lpstr>
      <vt:lpstr>AI Bubble? </vt:lpstr>
      <vt:lpstr>Last mile problem?</vt:lpstr>
      <vt:lpstr>Year of Pilot Purgatory</vt:lpstr>
      <vt:lpstr>Enterprises aren’t Scaling AI</vt:lpstr>
      <vt:lpstr>AGI by 2030?</vt:lpstr>
      <vt:lpstr>Jagged Intelligence</vt:lpstr>
      <vt:lpstr>Year 2026:  What should we focus on</vt:lpstr>
      <vt:lpstr>The Code Tsunami</vt:lpstr>
      <vt:lpstr>Fast Trains. Old Tracks.</vt:lpstr>
      <vt:lpstr>The Messy Middle</vt:lpstr>
      <vt:lpstr>An AI Platform Approach</vt:lpstr>
      <vt:lpstr>Action Item: GET TO THE AI GYM</vt:lpstr>
      <vt:lpstr>Age of Outsourced Reasoning</vt:lpstr>
      <vt:lpstr>AI as Tool for Thought</vt:lpstr>
      <vt:lpstr>New Architecture of Value</vt:lpstr>
      <vt:lpstr>Agent Boss. Yes, you! </vt:lpstr>
      <vt:lpstr>Role play – Choose your adventure!</vt:lpstr>
      <vt:lpstr>Dual Flywheel Playbook</vt:lpstr>
      <vt:lpstr>Most Addictive Technology of 2026</vt:lpstr>
      <vt:lpstr>2026 Word for the Summit</vt:lpstr>
      <vt:lpstr>PowerPoint Presentation</vt:lpstr>
      <vt:lpstr>Judgement, Adoption &amp; Connection?</vt:lpstr>
      <vt:lpstr>Amdahl’s Law</vt:lpstr>
    </vt:vector>
  </TitlesOfParts>
  <Company>Lockton Companies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Govea, Elizabeth</dc:creator>
  <cp:lastModifiedBy>Ramadoss, Karthik</cp:lastModifiedBy>
  <cp:revision>8</cp:revision>
  <cp:lastPrinted>2025-02-13T14:58:46Z</cp:lastPrinted>
  <dcterms:created xsi:type="dcterms:W3CDTF">2025-11-21T16:09:09Z</dcterms:created>
  <dcterms:modified xsi:type="dcterms:W3CDTF">2026-01-12T14:41:44Z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0x010100FEECF5D48792EF409816019879905C3E</vt:lpwstr>
  </property>
  <property fmtid="{D5CDD505-2E9C-101B-9397-08002B2CF9AE}" pid="3" name="MediaServiceImageTags">
    <vt:lpwstr/>
  </property>
</Properties>
</file>